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4"/>
    <p:sldMasterId id="2147483802" r:id="rId5"/>
    <p:sldMasterId id="2147483821" r:id="rId6"/>
    <p:sldMasterId id="2147483840" r:id="rId7"/>
    <p:sldMasterId id="2147483860" r:id="rId8"/>
    <p:sldMasterId id="2147483895" r:id="rId9"/>
    <p:sldMasterId id="2147483908" r:id="rId10"/>
  </p:sldMasterIdLst>
  <p:notesMasterIdLst>
    <p:notesMasterId r:id="rId54"/>
  </p:notesMasterIdLst>
  <p:sldIdLst>
    <p:sldId id="337" r:id="rId11"/>
    <p:sldId id="504" r:id="rId12"/>
    <p:sldId id="506" r:id="rId13"/>
    <p:sldId id="507" r:id="rId14"/>
    <p:sldId id="509" r:id="rId15"/>
    <p:sldId id="510" r:id="rId16"/>
    <p:sldId id="511" r:id="rId17"/>
    <p:sldId id="508" r:id="rId18"/>
    <p:sldId id="497" r:id="rId19"/>
    <p:sldId id="527" r:id="rId20"/>
    <p:sldId id="514" r:id="rId21"/>
    <p:sldId id="467" r:id="rId22"/>
    <p:sldId id="515" r:id="rId23"/>
    <p:sldId id="516" r:id="rId24"/>
    <p:sldId id="517" r:id="rId25"/>
    <p:sldId id="518" r:id="rId26"/>
    <p:sldId id="528" r:id="rId27"/>
    <p:sldId id="529" r:id="rId28"/>
    <p:sldId id="530" r:id="rId29"/>
    <p:sldId id="531" r:id="rId30"/>
    <p:sldId id="532" r:id="rId31"/>
    <p:sldId id="565" r:id="rId32"/>
    <p:sldId id="381" r:id="rId33"/>
    <p:sldId id="382" r:id="rId34"/>
    <p:sldId id="383" r:id="rId35"/>
    <p:sldId id="353" r:id="rId36"/>
    <p:sldId id="355" r:id="rId37"/>
    <p:sldId id="567" r:id="rId38"/>
    <p:sldId id="568" r:id="rId39"/>
    <p:sldId id="569" r:id="rId40"/>
    <p:sldId id="502" r:id="rId41"/>
    <p:sldId id="525" r:id="rId42"/>
    <p:sldId id="570" r:id="rId43"/>
    <p:sldId id="571" r:id="rId44"/>
    <p:sldId id="572" r:id="rId45"/>
    <p:sldId id="440" r:id="rId46"/>
    <p:sldId id="441" r:id="rId47"/>
    <p:sldId id="573" r:id="rId48"/>
    <p:sldId id="574" r:id="rId49"/>
    <p:sldId id="575" r:id="rId50"/>
    <p:sldId id="446" r:id="rId51"/>
    <p:sldId id="366" r:id="rId52"/>
    <p:sldId id="376" r:id="rId53"/>
  </p:sldIdLst>
  <p:sldSz cx="9144000" cy="6858000" type="screen4x3"/>
  <p:notesSz cx="6858000" cy="9144000"/>
  <p:defaultTextStyle>
    <a:defPPr>
      <a:defRPr lang="nl-NL"/>
    </a:defPPr>
    <a:lvl1pPr algn="ctr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35" userDrawn="1">
          <p15:clr>
            <a:srgbClr val="A4A3A4"/>
          </p15:clr>
        </p15:guide>
        <p15:guide id="2" orient="horz" pos="3022" userDrawn="1">
          <p15:clr>
            <a:srgbClr val="A4A3A4"/>
          </p15:clr>
        </p15:guide>
        <p15:guide id="4" orient="horz" pos="482">
          <p15:clr>
            <a:srgbClr val="A4A3A4"/>
          </p15:clr>
        </p15:guide>
        <p15:guide id="5" pos="1882" userDrawn="1">
          <p15:clr>
            <a:srgbClr val="A4A3A4"/>
          </p15:clr>
        </p15:guide>
        <p15:guide id="6" pos="68">
          <p15:clr>
            <a:srgbClr val="A4A3A4"/>
          </p15:clr>
        </p15:guide>
        <p15:guide id="7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39"/>
    <a:srgbClr val="FEF8EC"/>
    <a:srgbClr val="FFF8EC"/>
    <a:srgbClr val="FEE3CC"/>
    <a:srgbClr val="C61438"/>
    <a:srgbClr val="C5E0B4"/>
    <a:srgbClr val="EFF1F0"/>
    <a:srgbClr val="FD745D"/>
    <a:srgbClr val="FFFFFF"/>
    <a:srgbClr val="FEE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Stijl, licht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AF606853-7671-496A-8E4F-DF71F8EC918B}" styleName="Stijl, donker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D083AE6-46FA-4A59-8FB0-9F97EB10719F}" styleName="Stijl, licht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Stijl, lich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ijl, lich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ijl, licht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5758FB7-9AC5-4552-8A53-C91805E547FA}" styleName="Stijl, thema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7292A2E-F333-43FB-9621-5CBBE7FDCDCB}" styleName="Stijl, licht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56" autoAdjust="0"/>
    <p:restoredTop sz="89264" autoAdjust="0"/>
  </p:normalViewPr>
  <p:slideViewPr>
    <p:cSldViewPr showGuides="1">
      <p:cViewPr varScale="1">
        <p:scale>
          <a:sx n="64" d="100"/>
          <a:sy n="64" d="100"/>
        </p:scale>
        <p:origin x="1356" y="78"/>
      </p:cViewPr>
      <p:guideLst>
        <p:guide orient="horz" pos="935"/>
        <p:guide orient="horz" pos="3022"/>
        <p:guide orient="horz" pos="482"/>
        <p:guide pos="1882"/>
        <p:guide pos="6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6450"/>
    </p:cViewPr>
  </p:sorterViewPr>
  <p:notesViewPr>
    <p:cSldViewPr showGuides="1">
      <p:cViewPr>
        <p:scale>
          <a:sx n="100" d="100"/>
          <a:sy n="100" d="100"/>
        </p:scale>
        <p:origin x="-1806" y="15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Klik om de opmaakprofielen van de modeltekst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231D9B7-D136-4519-B81F-9B04C76C3DA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4342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31D9B7-D136-4519-B81F-9B04C76C3DA9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3751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31D9B7-D136-4519-B81F-9B04C76C3DA9}" type="slidenum">
              <a:rPr lang="nl-NL" smtClean="0"/>
              <a:pPr>
                <a:defRPr/>
              </a:pPr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1150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31D9B7-D136-4519-B81F-9B04C76C3DA9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1934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31D9B7-D136-4519-B81F-9B04C76C3DA9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6810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31D9B7-D136-4519-B81F-9B04C76C3DA9}" type="slidenum">
              <a:rPr lang="nl-NL" smtClean="0"/>
              <a:pPr>
                <a:defRPr/>
              </a:pPr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2514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31D9B7-D136-4519-B81F-9B04C76C3DA9}" type="slidenum">
              <a:rPr lang="nl-NL" smtClean="0"/>
              <a:pPr>
                <a:defRPr/>
              </a:pPr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114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31D9B7-D136-4519-B81F-9B04C76C3DA9}" type="slidenum">
              <a:rPr lang="nl-NL" smtClean="0"/>
              <a:pPr>
                <a:defRPr/>
              </a:pPr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8144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31D9B7-D136-4519-B81F-9B04C76C3DA9}" type="slidenum">
              <a:rPr lang="nl-NL" smtClean="0"/>
              <a:pPr>
                <a:defRPr/>
              </a:pPr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6346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31D9B7-D136-4519-B81F-9B04C76C3DA9}" type="slidenum">
              <a:rPr lang="nl-NL" smtClean="0"/>
              <a:pPr>
                <a:defRPr/>
              </a:pPr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2448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31D9B7-D136-4519-B81F-9B04C76C3DA9}" type="slidenum">
              <a:rPr lang="nl-NL" smtClean="0"/>
              <a:pPr>
                <a:defRPr/>
              </a:pPr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0773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18628"/>
            <a:ext cx="9144000" cy="567308"/>
          </a:xfrm>
          <a:prstGeom prst="rect">
            <a:avLst/>
          </a:prstGeom>
          <a:solidFill>
            <a:srgbClr val="004C97"/>
          </a:solidFill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0" y="764704"/>
            <a:ext cx="4297363" cy="4525962"/>
          </a:xfrm>
        </p:spPr>
        <p:txBody>
          <a:bodyPr/>
          <a:lstStyle>
            <a:lvl1pPr>
              <a:defRPr sz="2400"/>
            </a:lvl1pPr>
            <a:lvl2pPr marL="725488" indent="-363538">
              <a:spcBef>
                <a:spcPts val="600"/>
              </a:spcBef>
              <a:tabLst>
                <a:tab pos="725488" algn="l"/>
              </a:tabLst>
              <a:defRPr sz="2200"/>
            </a:lvl2pPr>
            <a:lvl3pPr marL="1071563" indent="-346075">
              <a:spcBef>
                <a:spcPts val="600"/>
              </a:spcBef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00819097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16" y="4941168"/>
            <a:ext cx="4572000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69337" y="634802"/>
            <a:ext cx="9005325" cy="232193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nl-NL" sz="2000" dirty="0">
              <a:solidFill>
                <a:srgbClr val="000000"/>
              </a:solidFill>
            </a:endParaRPr>
          </a:p>
          <a:p>
            <a:endParaRPr lang="nl-NL" sz="2000" dirty="0">
              <a:solidFill>
                <a:srgbClr val="000000"/>
              </a:solidFill>
            </a:endParaRPr>
          </a:p>
          <a:p>
            <a:endParaRPr lang="nl-NL" sz="2000" dirty="0">
              <a:solidFill>
                <a:srgbClr val="000000"/>
              </a:solidFill>
            </a:endParaRPr>
          </a:p>
        </p:txBody>
      </p:sp>
      <p:graphicFrame>
        <p:nvGraphicFramePr>
          <p:cNvPr id="5" name="Group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20657733"/>
              </p:ext>
            </p:extLst>
          </p:nvPr>
        </p:nvGraphicFramePr>
        <p:xfrm>
          <a:off x="179512" y="764704"/>
          <a:ext cx="2141945" cy="111800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917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partner</a:t>
                      </a:r>
                      <a:endParaRPr kumimoji="0" lang="nl-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Jij</a:t>
                      </a: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nl-NL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32452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16" y="4941168"/>
            <a:ext cx="4572000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69337" y="634802"/>
            <a:ext cx="9005325" cy="232193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nl-NL" sz="2000" dirty="0">
              <a:solidFill>
                <a:srgbClr val="000000"/>
              </a:solidFill>
            </a:endParaRPr>
          </a:p>
          <a:p>
            <a:endParaRPr lang="nl-NL" sz="2000" dirty="0">
              <a:solidFill>
                <a:srgbClr val="000000"/>
              </a:solidFill>
            </a:endParaRPr>
          </a:p>
          <a:p>
            <a:endParaRPr lang="nl-NL" sz="2000" dirty="0">
              <a:solidFill>
                <a:srgbClr val="000000"/>
              </a:solidFill>
            </a:endParaRPr>
          </a:p>
        </p:txBody>
      </p:sp>
      <p:graphicFrame>
        <p:nvGraphicFramePr>
          <p:cNvPr id="5" name="Group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99250958"/>
              </p:ext>
            </p:extLst>
          </p:nvPr>
        </p:nvGraphicFramePr>
        <p:xfrm>
          <a:off x="179512" y="764704"/>
          <a:ext cx="2141945" cy="1786347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917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partner</a:t>
                      </a:r>
                      <a:endParaRPr kumimoji="0" lang="nl-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Jij</a:t>
                      </a: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nl-NL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0022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50" y="620688"/>
            <a:ext cx="4572000" cy="648072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43981" y="1347647"/>
            <a:ext cx="8984776" cy="365576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9" name="Tekstvak 8"/>
          <p:cNvSpPr txBox="1"/>
          <p:nvPr userDrawn="1"/>
        </p:nvSpPr>
        <p:spPr>
          <a:xfrm>
            <a:off x="3876266" y="2630763"/>
            <a:ext cx="1391468" cy="1089529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  N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W                O          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 Z</a:t>
            </a:r>
          </a:p>
        </p:txBody>
      </p:sp>
    </p:spTree>
    <p:extLst>
      <p:ext uri="{BB962C8B-B14F-4D97-AF65-F5344CB8AC3E}">
        <p14:creationId xmlns:p14="http://schemas.microsoft.com/office/powerpoint/2010/main" val="146249643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79612" y="692696"/>
            <a:ext cx="8984776" cy="365576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9" name="Tekstvak 8"/>
          <p:cNvSpPr txBox="1"/>
          <p:nvPr userDrawn="1"/>
        </p:nvSpPr>
        <p:spPr>
          <a:xfrm>
            <a:off x="3911897" y="1975812"/>
            <a:ext cx="1391468" cy="1089529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  N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W                O          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 Z</a:t>
            </a:r>
          </a:p>
        </p:txBody>
      </p:sp>
    </p:spTree>
    <p:extLst>
      <p:ext uri="{BB962C8B-B14F-4D97-AF65-F5344CB8AC3E}">
        <p14:creationId xmlns:p14="http://schemas.microsoft.com/office/powerpoint/2010/main" val="277725636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504" y="4024421"/>
            <a:ext cx="4572000" cy="648072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77898" y="620688"/>
            <a:ext cx="8984776" cy="2736304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9" name="Tekstvak 8"/>
          <p:cNvSpPr txBox="1"/>
          <p:nvPr userDrawn="1"/>
        </p:nvSpPr>
        <p:spPr>
          <a:xfrm>
            <a:off x="3874552" y="1444075"/>
            <a:ext cx="1391468" cy="1089529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  N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W                O          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 Z</a:t>
            </a:r>
          </a:p>
        </p:txBody>
      </p:sp>
    </p:spTree>
    <p:extLst>
      <p:ext uri="{BB962C8B-B14F-4D97-AF65-F5344CB8AC3E}">
        <p14:creationId xmlns:p14="http://schemas.microsoft.com/office/powerpoint/2010/main" val="90549721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4522319"/>
            <a:ext cx="4572000" cy="648072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79612" y="620688"/>
            <a:ext cx="8984776" cy="365576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9" name="Tekstvak 8"/>
          <p:cNvSpPr txBox="1"/>
          <p:nvPr userDrawn="1"/>
        </p:nvSpPr>
        <p:spPr>
          <a:xfrm>
            <a:off x="3911897" y="1903804"/>
            <a:ext cx="1391468" cy="1089529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  N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W                O          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 Z</a:t>
            </a:r>
          </a:p>
        </p:txBody>
      </p:sp>
    </p:spTree>
    <p:extLst>
      <p:ext uri="{BB962C8B-B14F-4D97-AF65-F5344CB8AC3E}">
        <p14:creationId xmlns:p14="http://schemas.microsoft.com/office/powerpoint/2010/main" val="17136693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2123169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2231119" y="687214"/>
            <a:ext cx="6840761" cy="5761186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9" name="Tekstvak 8"/>
          <p:cNvSpPr txBox="1"/>
          <p:nvPr userDrawn="1"/>
        </p:nvSpPr>
        <p:spPr>
          <a:xfrm>
            <a:off x="4955765" y="3106142"/>
            <a:ext cx="1391468" cy="923330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  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W                O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 Z</a:t>
            </a:r>
          </a:p>
        </p:txBody>
      </p:sp>
    </p:spTree>
    <p:extLst>
      <p:ext uri="{BB962C8B-B14F-4D97-AF65-F5344CB8AC3E}">
        <p14:creationId xmlns:p14="http://schemas.microsoft.com/office/powerpoint/2010/main" val="317272302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2123169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7" name="Rechthoek 6"/>
          <p:cNvSpPr/>
          <p:nvPr userDrawn="1"/>
        </p:nvSpPr>
        <p:spPr bwMode="auto">
          <a:xfrm>
            <a:off x="3707904" y="633858"/>
            <a:ext cx="5319707" cy="3803205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endParaRPr lang="nl-NL" sz="2000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406" y="1199853"/>
            <a:ext cx="2161752" cy="239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39924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2123169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1" name="Rechthoek 10"/>
          <p:cNvSpPr/>
          <p:nvPr userDrawn="1"/>
        </p:nvSpPr>
        <p:spPr bwMode="auto">
          <a:xfrm>
            <a:off x="3707904" y="633858"/>
            <a:ext cx="5319707" cy="3803205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018" y="836712"/>
            <a:ext cx="177641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kstvak 12"/>
          <p:cNvSpPr txBox="1"/>
          <p:nvPr userDrawn="1"/>
        </p:nvSpPr>
        <p:spPr>
          <a:xfrm>
            <a:off x="5484018" y="1801118"/>
            <a:ext cx="1805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prstClr val="black"/>
                </a:solidFill>
                <a:latin typeface="Calibri"/>
                <a:cs typeface="Arial"/>
              </a:rPr>
              <a:t>dummy       leider</a:t>
            </a:r>
          </a:p>
        </p:txBody>
      </p:sp>
    </p:spTree>
    <p:extLst>
      <p:ext uri="{BB962C8B-B14F-4D97-AF65-F5344CB8AC3E}">
        <p14:creationId xmlns:p14="http://schemas.microsoft.com/office/powerpoint/2010/main" val="425428083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2123169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1" name="Rechthoek 10"/>
          <p:cNvSpPr/>
          <p:nvPr userDrawn="1"/>
        </p:nvSpPr>
        <p:spPr bwMode="auto">
          <a:xfrm>
            <a:off x="3707904" y="633858"/>
            <a:ext cx="5319707" cy="3803205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CB73BA9-6C46-4423-AAEA-69DB3CDD82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4128" y="2708920"/>
            <a:ext cx="1512168" cy="1632500"/>
          </a:xfrm>
          <a:prstGeom prst="rect">
            <a:avLst/>
          </a:prstGeom>
        </p:spPr>
      </p:pic>
      <p:sp>
        <p:nvSpPr>
          <p:cNvPr id="13" name="Tekstvak 12"/>
          <p:cNvSpPr txBox="1"/>
          <p:nvPr userDrawn="1"/>
        </p:nvSpPr>
        <p:spPr>
          <a:xfrm>
            <a:off x="5697501" y="3525170"/>
            <a:ext cx="1594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prstClr val="black"/>
                </a:solidFill>
                <a:latin typeface="Calibri"/>
                <a:cs typeface="Arial"/>
              </a:rPr>
              <a:t>leider   dummy</a:t>
            </a:r>
          </a:p>
        </p:txBody>
      </p:sp>
    </p:spTree>
    <p:extLst>
      <p:ext uri="{BB962C8B-B14F-4D97-AF65-F5344CB8AC3E}">
        <p14:creationId xmlns:p14="http://schemas.microsoft.com/office/powerpoint/2010/main" val="10452630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 userDrawn="1"/>
        </p:nvSpPr>
        <p:spPr bwMode="auto">
          <a:xfrm>
            <a:off x="-1" y="1278639"/>
            <a:ext cx="9144001" cy="2493421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txBody>
          <a:bodyPr wrap="none" anchor="ctr"/>
          <a:lstStyle/>
          <a:p>
            <a:endParaRPr lang="nl-NL" sz="4800" b="1" dirty="0">
              <a:solidFill>
                <a:srgbClr val="C40D0F"/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 userDrawn="1"/>
        </p:nvSpPr>
        <p:spPr bwMode="auto">
          <a:xfrm>
            <a:off x="0" y="6351588"/>
            <a:ext cx="38735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i="1" dirty="0" err="1">
                <a:solidFill>
                  <a:srgbClr val="9D9EA0"/>
                </a:solidFill>
              </a:rPr>
              <a:t>vormgeving</a:t>
            </a:r>
            <a:r>
              <a:rPr lang="en-US" i="1" dirty="0">
                <a:solidFill>
                  <a:srgbClr val="9D9EA0"/>
                </a:solidFill>
              </a:rPr>
              <a:t>: Ton </a:t>
            </a:r>
            <a:r>
              <a:rPr lang="en-US" i="1" dirty="0" err="1">
                <a:solidFill>
                  <a:srgbClr val="9D9EA0"/>
                </a:solidFill>
              </a:rPr>
              <a:t>Walbeek</a:t>
            </a:r>
            <a:endParaRPr lang="nl-NL" i="1" dirty="0">
              <a:solidFill>
                <a:srgbClr val="9D9EA0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 userDrawn="1"/>
        </p:nvSpPr>
        <p:spPr bwMode="auto">
          <a:xfrm>
            <a:off x="5016853" y="6339469"/>
            <a:ext cx="415690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i="1" dirty="0">
                <a:solidFill>
                  <a:srgbClr val="9D9EA0"/>
                </a:solidFill>
              </a:rPr>
              <a:t>© </a:t>
            </a:r>
            <a:r>
              <a:rPr lang="en-US" i="1" dirty="0" err="1">
                <a:solidFill>
                  <a:srgbClr val="9D9EA0"/>
                </a:solidFill>
              </a:rPr>
              <a:t>Nederlandse</a:t>
            </a:r>
            <a:r>
              <a:rPr lang="en-US" i="1" dirty="0">
                <a:solidFill>
                  <a:srgbClr val="9D9EA0"/>
                </a:solidFill>
              </a:rPr>
              <a:t> Bridge Bond</a:t>
            </a:r>
            <a:endParaRPr lang="nl-NL" i="1" dirty="0">
              <a:solidFill>
                <a:srgbClr val="9D9EA0"/>
              </a:solidFill>
            </a:endParaRPr>
          </a:p>
        </p:txBody>
      </p:sp>
      <p:sp>
        <p:nvSpPr>
          <p:cNvPr id="12" name="Tekstvak 11"/>
          <p:cNvSpPr txBox="1"/>
          <p:nvPr userDrawn="1"/>
        </p:nvSpPr>
        <p:spPr>
          <a:xfrm>
            <a:off x="53163" y="3316228"/>
            <a:ext cx="4719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i="1" dirty="0">
                <a:solidFill>
                  <a:srgbClr val="FFFFFF"/>
                </a:solidFill>
              </a:rPr>
              <a:t>Jacques Barendregt en Koos Vrieze</a:t>
            </a:r>
          </a:p>
        </p:txBody>
      </p:sp>
      <p:sp>
        <p:nvSpPr>
          <p:cNvPr id="17" name="Ovaal 16"/>
          <p:cNvSpPr/>
          <p:nvPr userDrawn="1"/>
        </p:nvSpPr>
        <p:spPr bwMode="auto">
          <a:xfrm>
            <a:off x="6732240" y="2367831"/>
            <a:ext cx="2304256" cy="2088232"/>
          </a:xfrm>
          <a:prstGeom prst="ellipse">
            <a:avLst/>
          </a:prstGeom>
          <a:solidFill>
            <a:srgbClr val="D67C1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NL" sz="2400" kern="0" dirty="0">
              <a:solidFill>
                <a:srgbClr val="FFFFFF"/>
              </a:solidFill>
            </a:endParaRPr>
          </a:p>
        </p:txBody>
      </p:sp>
      <p:sp>
        <p:nvSpPr>
          <p:cNvPr id="18" name="Ondertitel 1"/>
          <p:cNvSpPr txBox="1">
            <a:spLocks/>
          </p:cNvSpPr>
          <p:nvPr userDrawn="1"/>
        </p:nvSpPr>
        <p:spPr bwMode="auto">
          <a:xfrm>
            <a:off x="1064312" y="1412776"/>
            <a:ext cx="7416824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FF1F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5488" indent="-363538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rgbClr val="C40D0F"/>
              </a:buClr>
              <a:buFont typeface="Wingdings" pitchFamily="2" charset="2"/>
              <a:buChar char="Ø"/>
              <a:defRPr sz="2200">
                <a:solidFill>
                  <a:schemeClr val="tx1"/>
                </a:solidFill>
                <a:latin typeface="+mn-lt"/>
                <a:cs typeface="+mn-cs"/>
              </a:defRPr>
            </a:lvl2pPr>
            <a:lvl3pPr marL="1166813" indent="-363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rgbClr val="C40D0F"/>
              </a:buClr>
              <a:buFont typeface="Verdana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97038" indent="-1730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j-lt"/>
                <a:cs typeface="+mn-cs"/>
              </a:defRPr>
            </a:lvl4pPr>
            <a:lvl5pPr marL="20399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5pPr>
            <a:lvl6pPr marL="24971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6pPr>
            <a:lvl7pPr marL="29543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7pPr>
            <a:lvl8pPr marL="34115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8pPr>
            <a:lvl9pPr marL="38687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9pPr>
          </a:lstStyle>
          <a:p>
            <a:pPr algn="ctr"/>
            <a:r>
              <a:rPr lang="nl-NL" sz="8800" b="1" kern="0" dirty="0">
                <a:solidFill>
                  <a:srgbClr val="FFFFFF"/>
                </a:solidFill>
                <a:latin typeface="Segoe Print" panose="02000600000000000000" pitchFamily="2" charset="0"/>
              </a:rPr>
              <a:t>Start</a:t>
            </a:r>
          </a:p>
        </p:txBody>
      </p:sp>
      <p:sp>
        <p:nvSpPr>
          <p:cNvPr id="20" name="Rechthoek 19"/>
          <p:cNvSpPr/>
          <p:nvPr userDrawn="1"/>
        </p:nvSpPr>
        <p:spPr>
          <a:xfrm>
            <a:off x="3578706" y="2369055"/>
            <a:ext cx="34211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met bridge 2 </a:t>
            </a:r>
          </a:p>
        </p:txBody>
      </p:sp>
      <p:pic>
        <p:nvPicPr>
          <p:cNvPr id="21" name="Picture 2" descr="C:\Users\Gebruiker\Documents\Bridge\Start met Bridge 1\LOGO NBB Slogan_onder_startmetbridge2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306" y="56167"/>
            <a:ext cx="2012653" cy="119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47D0D4BA-04CD-4DA8-81F0-50B95017F7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188640"/>
            <a:ext cx="2514368" cy="19118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0482576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18628"/>
            <a:ext cx="9144000" cy="567308"/>
          </a:xfrm>
          <a:prstGeom prst="rect">
            <a:avLst/>
          </a:prstGeom>
          <a:solidFill>
            <a:srgbClr val="004C97"/>
          </a:solidFill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0" y="764704"/>
            <a:ext cx="3635375" cy="4525962"/>
          </a:xfrm>
        </p:spPr>
        <p:txBody>
          <a:bodyPr/>
          <a:lstStyle>
            <a:lvl1pPr>
              <a:defRPr sz="2400"/>
            </a:lvl1pPr>
            <a:lvl2pPr marL="725488" indent="-363538">
              <a:spcBef>
                <a:spcPts val="600"/>
              </a:spcBef>
              <a:tabLst>
                <a:tab pos="725488" algn="l"/>
              </a:tabLst>
              <a:defRPr sz="2200"/>
            </a:lvl2pPr>
            <a:lvl3pPr marL="1071563" indent="-346075">
              <a:spcBef>
                <a:spcPts val="600"/>
              </a:spcBef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92150"/>
            <a:ext cx="5472244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07644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16" y="4941168"/>
            <a:ext cx="4572000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69337" y="634802"/>
            <a:ext cx="9005325" cy="232193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nl-NL" sz="2000" dirty="0">
              <a:solidFill>
                <a:srgbClr val="000000"/>
              </a:solidFill>
            </a:endParaRPr>
          </a:p>
          <a:p>
            <a:endParaRPr lang="nl-NL" sz="2000" dirty="0">
              <a:solidFill>
                <a:srgbClr val="000000"/>
              </a:solidFill>
            </a:endParaRPr>
          </a:p>
          <a:p>
            <a:endParaRPr lang="nl-NL" sz="2000" dirty="0">
              <a:solidFill>
                <a:srgbClr val="000000"/>
              </a:solidFill>
            </a:endParaRPr>
          </a:p>
        </p:txBody>
      </p:sp>
      <p:graphicFrame>
        <p:nvGraphicFramePr>
          <p:cNvPr id="5" name="Group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30680855"/>
              </p:ext>
            </p:extLst>
          </p:nvPr>
        </p:nvGraphicFramePr>
        <p:xfrm>
          <a:off x="179512" y="764704"/>
          <a:ext cx="2141945" cy="111800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917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partner</a:t>
                      </a:r>
                      <a:endParaRPr kumimoji="0" lang="nl-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Jij</a:t>
                      </a: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nl-NL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89915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16" y="4941168"/>
            <a:ext cx="4572000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69337" y="634802"/>
            <a:ext cx="9005325" cy="232193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nl-NL" sz="2000" dirty="0">
              <a:solidFill>
                <a:srgbClr val="000000"/>
              </a:solidFill>
            </a:endParaRPr>
          </a:p>
          <a:p>
            <a:endParaRPr lang="nl-NL" sz="2000" dirty="0">
              <a:solidFill>
                <a:srgbClr val="000000"/>
              </a:solidFill>
            </a:endParaRPr>
          </a:p>
          <a:p>
            <a:endParaRPr lang="nl-NL" sz="2000" dirty="0">
              <a:solidFill>
                <a:srgbClr val="000000"/>
              </a:solidFill>
            </a:endParaRPr>
          </a:p>
        </p:txBody>
      </p:sp>
      <p:graphicFrame>
        <p:nvGraphicFramePr>
          <p:cNvPr id="5" name="Group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0267762"/>
              </p:ext>
            </p:extLst>
          </p:nvPr>
        </p:nvGraphicFramePr>
        <p:xfrm>
          <a:off x="179512" y="764704"/>
          <a:ext cx="2141945" cy="1786347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917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partner</a:t>
                      </a:r>
                      <a:endParaRPr kumimoji="0" lang="nl-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Jij</a:t>
                      </a: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nl-NL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3179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50" y="620688"/>
            <a:ext cx="4572000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79612" y="1601119"/>
            <a:ext cx="8984776" cy="365576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9" name="Tekstvak 8"/>
          <p:cNvSpPr txBox="1"/>
          <p:nvPr userDrawn="1"/>
        </p:nvSpPr>
        <p:spPr>
          <a:xfrm>
            <a:off x="3876266" y="2884235"/>
            <a:ext cx="1391468" cy="1089529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  N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W                O          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 Z</a:t>
            </a:r>
          </a:p>
        </p:txBody>
      </p:sp>
    </p:spTree>
    <p:extLst>
      <p:ext uri="{BB962C8B-B14F-4D97-AF65-F5344CB8AC3E}">
        <p14:creationId xmlns:p14="http://schemas.microsoft.com/office/powerpoint/2010/main" val="412749619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2123169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2231119" y="687214"/>
            <a:ext cx="6840761" cy="5761186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9" name="Tekstvak 8"/>
          <p:cNvSpPr txBox="1"/>
          <p:nvPr userDrawn="1"/>
        </p:nvSpPr>
        <p:spPr>
          <a:xfrm>
            <a:off x="4955765" y="3106142"/>
            <a:ext cx="1391468" cy="923330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  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W                O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 Z</a:t>
            </a:r>
          </a:p>
        </p:txBody>
      </p:sp>
    </p:spTree>
    <p:extLst>
      <p:ext uri="{BB962C8B-B14F-4D97-AF65-F5344CB8AC3E}">
        <p14:creationId xmlns:p14="http://schemas.microsoft.com/office/powerpoint/2010/main" val="297314882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2123169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7" name="Rechthoek 6"/>
          <p:cNvSpPr/>
          <p:nvPr userDrawn="1"/>
        </p:nvSpPr>
        <p:spPr bwMode="auto">
          <a:xfrm>
            <a:off x="3707904" y="633858"/>
            <a:ext cx="5319707" cy="3803205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endParaRPr lang="nl-NL" sz="2000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406" y="1199853"/>
            <a:ext cx="2161752" cy="239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72765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2123169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1" name="Rechthoek 10"/>
          <p:cNvSpPr/>
          <p:nvPr userDrawn="1"/>
        </p:nvSpPr>
        <p:spPr bwMode="auto">
          <a:xfrm>
            <a:off x="3707904" y="633858"/>
            <a:ext cx="5319707" cy="3803205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018" y="836712"/>
            <a:ext cx="177641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kstvak 12"/>
          <p:cNvSpPr txBox="1"/>
          <p:nvPr userDrawn="1"/>
        </p:nvSpPr>
        <p:spPr>
          <a:xfrm>
            <a:off x="5484018" y="1801118"/>
            <a:ext cx="1805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prstClr val="black"/>
                </a:solidFill>
                <a:latin typeface="Calibri"/>
                <a:cs typeface="Arial"/>
              </a:rPr>
              <a:t>dummy       leider</a:t>
            </a:r>
          </a:p>
        </p:txBody>
      </p:sp>
    </p:spTree>
    <p:extLst>
      <p:ext uri="{BB962C8B-B14F-4D97-AF65-F5344CB8AC3E}">
        <p14:creationId xmlns:p14="http://schemas.microsoft.com/office/powerpoint/2010/main" val="206800756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2123169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0" name="Rechthoek 9"/>
          <p:cNvSpPr/>
          <p:nvPr userDrawn="1"/>
        </p:nvSpPr>
        <p:spPr bwMode="auto">
          <a:xfrm>
            <a:off x="3707904" y="633858"/>
            <a:ext cx="5319707" cy="3803205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52627"/>
            <a:ext cx="1760509" cy="19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vak 14"/>
          <p:cNvSpPr txBox="1"/>
          <p:nvPr userDrawn="1"/>
        </p:nvSpPr>
        <p:spPr>
          <a:xfrm>
            <a:off x="6388358" y="1796796"/>
            <a:ext cx="10081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prstClr val="black"/>
                </a:solidFill>
                <a:latin typeface="Calibri"/>
                <a:cs typeface="Arial"/>
              </a:rPr>
              <a:t>dummy      </a:t>
            </a:r>
            <a:br>
              <a:rPr lang="nl-NL" sz="1800" dirty="0">
                <a:solidFill>
                  <a:prstClr val="black"/>
                </a:solidFill>
                <a:latin typeface="Calibri"/>
                <a:cs typeface="Arial"/>
              </a:rPr>
            </a:br>
            <a:endParaRPr lang="nl-NL" sz="1800" dirty="0">
              <a:solidFill>
                <a:prstClr val="black"/>
              </a:solidFill>
              <a:latin typeface="Calibri"/>
              <a:cs typeface="Arial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nl-NL" sz="1800" dirty="0">
              <a:solidFill>
                <a:prstClr val="black"/>
              </a:solidFill>
              <a:latin typeface="Calibri"/>
              <a:cs typeface="Arial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nl-NL" sz="1800" dirty="0">
              <a:solidFill>
                <a:prstClr val="black"/>
              </a:solidFill>
              <a:latin typeface="Calibri"/>
              <a:cs typeface="Arial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prstClr val="black"/>
                </a:solidFill>
                <a:latin typeface="Calibri"/>
                <a:cs typeface="Arial"/>
              </a:rPr>
              <a:t>   leider</a:t>
            </a:r>
          </a:p>
        </p:txBody>
      </p:sp>
    </p:spTree>
    <p:extLst>
      <p:ext uri="{BB962C8B-B14F-4D97-AF65-F5344CB8AC3E}">
        <p14:creationId xmlns:p14="http://schemas.microsoft.com/office/powerpoint/2010/main" val="321243189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16" y="4941168"/>
            <a:ext cx="4572000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69337" y="634802"/>
            <a:ext cx="9005325" cy="232193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nl-NL" sz="2000" dirty="0">
              <a:solidFill>
                <a:srgbClr val="000000"/>
              </a:solidFill>
            </a:endParaRPr>
          </a:p>
          <a:p>
            <a:endParaRPr lang="nl-NL" sz="2000" dirty="0">
              <a:solidFill>
                <a:srgbClr val="000000"/>
              </a:solidFill>
            </a:endParaRPr>
          </a:p>
          <a:p>
            <a:endParaRPr lang="nl-NL" sz="2000" dirty="0">
              <a:solidFill>
                <a:srgbClr val="000000"/>
              </a:solidFill>
            </a:endParaRPr>
          </a:p>
        </p:txBody>
      </p:sp>
      <p:graphicFrame>
        <p:nvGraphicFramePr>
          <p:cNvPr id="5" name="Group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67867074"/>
              </p:ext>
            </p:extLst>
          </p:nvPr>
        </p:nvGraphicFramePr>
        <p:xfrm>
          <a:off x="179512" y="764704"/>
          <a:ext cx="2141945" cy="111800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917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partner</a:t>
                      </a:r>
                      <a:endParaRPr kumimoji="0" lang="nl-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Jij</a:t>
                      </a: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nl-NL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7405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16" y="4941168"/>
            <a:ext cx="4572000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69337" y="634802"/>
            <a:ext cx="9005325" cy="232193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nl-NL" sz="2000" dirty="0">
              <a:solidFill>
                <a:srgbClr val="000000"/>
              </a:solidFill>
            </a:endParaRPr>
          </a:p>
          <a:p>
            <a:endParaRPr lang="nl-NL" sz="2000" dirty="0">
              <a:solidFill>
                <a:srgbClr val="000000"/>
              </a:solidFill>
            </a:endParaRPr>
          </a:p>
          <a:p>
            <a:endParaRPr lang="nl-NL" sz="2000" dirty="0">
              <a:solidFill>
                <a:srgbClr val="000000"/>
              </a:solidFill>
            </a:endParaRPr>
          </a:p>
        </p:txBody>
      </p:sp>
      <p:graphicFrame>
        <p:nvGraphicFramePr>
          <p:cNvPr id="5" name="Group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49829079"/>
              </p:ext>
            </p:extLst>
          </p:nvPr>
        </p:nvGraphicFramePr>
        <p:xfrm>
          <a:off x="179512" y="764704"/>
          <a:ext cx="989817" cy="111800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989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Jij</a:t>
                      </a: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nl-NL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1343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prstGeom prst="rect">
            <a:avLst/>
          </a:prstGeom>
        </p:spPr>
        <p:txBody>
          <a:bodyPr anchor="ctr"/>
          <a:lstStyle>
            <a:lvl1pPr algn="ctr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11608152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16" y="4941168"/>
            <a:ext cx="4572000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69337" y="634802"/>
            <a:ext cx="9005325" cy="232193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nl-NL" sz="2000" dirty="0">
              <a:solidFill>
                <a:srgbClr val="000000"/>
              </a:solidFill>
            </a:endParaRPr>
          </a:p>
          <a:p>
            <a:endParaRPr lang="nl-NL" sz="2000" dirty="0">
              <a:solidFill>
                <a:srgbClr val="000000"/>
              </a:solidFill>
            </a:endParaRPr>
          </a:p>
          <a:p>
            <a:endParaRPr lang="nl-NL" sz="2000" dirty="0">
              <a:solidFill>
                <a:srgbClr val="000000"/>
              </a:solidFill>
            </a:endParaRPr>
          </a:p>
        </p:txBody>
      </p:sp>
      <p:graphicFrame>
        <p:nvGraphicFramePr>
          <p:cNvPr id="5" name="Group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58623766"/>
              </p:ext>
            </p:extLst>
          </p:nvPr>
        </p:nvGraphicFramePr>
        <p:xfrm>
          <a:off x="179512" y="764704"/>
          <a:ext cx="2141945" cy="1786347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917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partner</a:t>
                      </a:r>
                      <a:endParaRPr kumimoji="0" lang="nl-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Jij</a:t>
                      </a: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nl-NL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61562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4581128"/>
            <a:ext cx="4572000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69760" y="692696"/>
            <a:ext cx="8984776" cy="365576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9" name="Tekstvak 8"/>
          <p:cNvSpPr txBox="1"/>
          <p:nvPr userDrawn="1"/>
        </p:nvSpPr>
        <p:spPr>
          <a:xfrm>
            <a:off x="3866414" y="1975812"/>
            <a:ext cx="1391468" cy="1089529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  N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W                O          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 Z</a:t>
            </a:r>
          </a:p>
        </p:txBody>
      </p:sp>
      <p:graphicFrame>
        <p:nvGraphicFramePr>
          <p:cNvPr id="7" name="Group 4">
            <a:extLst>
              <a:ext uri="{FF2B5EF4-FFF2-40B4-BE49-F238E27FC236}">
                <a16:creationId xmlns:a16="http://schemas.microsoft.com/office/drawing/2014/main" id="{50A53CF3-68FD-47BA-9451-ED32703E2B6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58660628"/>
              </p:ext>
            </p:extLst>
          </p:nvPr>
        </p:nvGraphicFramePr>
        <p:xfrm>
          <a:off x="3288932" y="1289469"/>
          <a:ext cx="2566136" cy="2462214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9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West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Oost</a:t>
                      </a:r>
                      <a:endParaRPr kumimoji="0" 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023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508957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4581128"/>
            <a:ext cx="4572000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79612" y="576546"/>
            <a:ext cx="8984776" cy="3412057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464787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4581128"/>
            <a:ext cx="4572000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79612" y="576546"/>
            <a:ext cx="8984776" cy="3412057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118262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2123169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2231119" y="687214"/>
            <a:ext cx="6840761" cy="5761186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9" name="Tekstvak 8"/>
          <p:cNvSpPr txBox="1"/>
          <p:nvPr userDrawn="1"/>
        </p:nvSpPr>
        <p:spPr>
          <a:xfrm>
            <a:off x="4955765" y="3106142"/>
            <a:ext cx="1391468" cy="923330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  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W                O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 Z</a:t>
            </a:r>
          </a:p>
        </p:txBody>
      </p:sp>
    </p:spTree>
    <p:extLst>
      <p:ext uri="{BB962C8B-B14F-4D97-AF65-F5344CB8AC3E}">
        <p14:creationId xmlns:p14="http://schemas.microsoft.com/office/powerpoint/2010/main" val="273753129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2123169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7" name="Rechthoek 6"/>
          <p:cNvSpPr/>
          <p:nvPr userDrawn="1"/>
        </p:nvSpPr>
        <p:spPr bwMode="auto">
          <a:xfrm>
            <a:off x="3707904" y="633858"/>
            <a:ext cx="5319707" cy="3803205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endParaRPr lang="nl-NL" sz="2000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406" y="1199853"/>
            <a:ext cx="2161752" cy="239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771405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2123169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1" name="Rechthoek 10"/>
          <p:cNvSpPr/>
          <p:nvPr userDrawn="1"/>
        </p:nvSpPr>
        <p:spPr bwMode="auto">
          <a:xfrm>
            <a:off x="3707904" y="633858"/>
            <a:ext cx="5319707" cy="3803205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018" y="836712"/>
            <a:ext cx="177641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kstvak 12"/>
          <p:cNvSpPr txBox="1"/>
          <p:nvPr userDrawn="1"/>
        </p:nvSpPr>
        <p:spPr>
          <a:xfrm>
            <a:off x="5484018" y="1801118"/>
            <a:ext cx="1805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prstClr val="black"/>
                </a:solidFill>
                <a:latin typeface="Calibri"/>
                <a:cs typeface="Arial"/>
              </a:rPr>
              <a:t>dummy       leider</a:t>
            </a:r>
          </a:p>
        </p:txBody>
      </p:sp>
    </p:spTree>
    <p:extLst>
      <p:ext uri="{BB962C8B-B14F-4D97-AF65-F5344CB8AC3E}">
        <p14:creationId xmlns:p14="http://schemas.microsoft.com/office/powerpoint/2010/main" val="387996802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2123169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0" name="Rechthoek 9"/>
          <p:cNvSpPr/>
          <p:nvPr userDrawn="1"/>
        </p:nvSpPr>
        <p:spPr bwMode="auto">
          <a:xfrm>
            <a:off x="3707904" y="633858"/>
            <a:ext cx="5319707" cy="3803205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552628"/>
            <a:ext cx="1760509" cy="19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vak 14"/>
          <p:cNvSpPr txBox="1"/>
          <p:nvPr userDrawn="1"/>
        </p:nvSpPr>
        <p:spPr>
          <a:xfrm>
            <a:off x="7108438" y="1796795"/>
            <a:ext cx="10081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prstClr val="black"/>
                </a:solidFill>
                <a:latin typeface="Calibri"/>
                <a:cs typeface="Arial"/>
              </a:rPr>
              <a:t>dummy      </a:t>
            </a:r>
            <a:br>
              <a:rPr lang="nl-NL" sz="1800" dirty="0">
                <a:solidFill>
                  <a:prstClr val="black"/>
                </a:solidFill>
                <a:latin typeface="Calibri"/>
                <a:cs typeface="Arial"/>
              </a:rPr>
            </a:br>
            <a:endParaRPr lang="nl-NL" sz="1800" dirty="0">
              <a:solidFill>
                <a:prstClr val="black"/>
              </a:solidFill>
              <a:latin typeface="Calibri"/>
              <a:cs typeface="Arial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nl-NL" sz="1800" dirty="0">
              <a:solidFill>
                <a:prstClr val="black"/>
              </a:solidFill>
              <a:latin typeface="Calibri"/>
              <a:cs typeface="Arial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nl-NL" sz="1800" dirty="0">
              <a:solidFill>
                <a:prstClr val="black"/>
              </a:solidFill>
              <a:latin typeface="Calibri"/>
              <a:cs typeface="Arial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prstClr val="black"/>
                </a:solidFill>
                <a:latin typeface="Calibri"/>
                <a:cs typeface="Arial"/>
              </a:rPr>
              <a:t>   leider</a:t>
            </a:r>
          </a:p>
        </p:txBody>
      </p:sp>
    </p:spTree>
    <p:extLst>
      <p:ext uri="{BB962C8B-B14F-4D97-AF65-F5344CB8AC3E}">
        <p14:creationId xmlns:p14="http://schemas.microsoft.com/office/powerpoint/2010/main" val="385010268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2123169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0" name="Rechthoek 9"/>
          <p:cNvSpPr/>
          <p:nvPr userDrawn="1"/>
        </p:nvSpPr>
        <p:spPr bwMode="auto">
          <a:xfrm>
            <a:off x="3707904" y="633858"/>
            <a:ext cx="5319707" cy="3803205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927" y="2309479"/>
            <a:ext cx="1816596" cy="202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vak 14"/>
          <p:cNvSpPr txBox="1"/>
          <p:nvPr userDrawn="1"/>
        </p:nvSpPr>
        <p:spPr>
          <a:xfrm>
            <a:off x="5463927" y="3284984"/>
            <a:ext cx="1923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prstClr val="black"/>
                </a:solidFill>
                <a:latin typeface="Calibri"/>
                <a:cs typeface="Arial"/>
              </a:rPr>
              <a:t>leider        dummy</a:t>
            </a:r>
          </a:p>
        </p:txBody>
      </p:sp>
    </p:spTree>
    <p:extLst>
      <p:ext uri="{BB962C8B-B14F-4D97-AF65-F5344CB8AC3E}">
        <p14:creationId xmlns:p14="http://schemas.microsoft.com/office/powerpoint/2010/main" val="356994309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2123169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0" name="Rechthoek 9"/>
          <p:cNvSpPr/>
          <p:nvPr userDrawn="1"/>
        </p:nvSpPr>
        <p:spPr bwMode="auto">
          <a:xfrm>
            <a:off x="3707904" y="633858"/>
            <a:ext cx="5319707" cy="3803205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A583D63-0C3B-4177-ABA4-738E2FECC6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8797" y="2499117"/>
            <a:ext cx="1814149" cy="1859766"/>
          </a:xfrm>
          <a:prstGeom prst="rect">
            <a:avLst/>
          </a:prstGeom>
        </p:spPr>
      </p:pic>
      <p:sp>
        <p:nvSpPr>
          <p:cNvPr id="15" name="Tekstvak 14"/>
          <p:cNvSpPr txBox="1"/>
          <p:nvPr userDrawn="1"/>
        </p:nvSpPr>
        <p:spPr>
          <a:xfrm>
            <a:off x="5518797" y="3501008"/>
            <a:ext cx="1923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prstClr val="black"/>
                </a:solidFill>
                <a:latin typeface="Calibri"/>
                <a:cs typeface="Arial"/>
              </a:rPr>
              <a:t>leider        dummy</a:t>
            </a:r>
          </a:p>
        </p:txBody>
      </p:sp>
    </p:spTree>
    <p:extLst>
      <p:ext uri="{BB962C8B-B14F-4D97-AF65-F5344CB8AC3E}">
        <p14:creationId xmlns:p14="http://schemas.microsoft.com/office/powerpoint/2010/main" val="411739610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18628"/>
            <a:ext cx="9144000" cy="567308"/>
          </a:xfrm>
          <a:prstGeom prst="rect">
            <a:avLst/>
          </a:prstGeom>
          <a:solidFill>
            <a:srgbClr val="004C97"/>
          </a:solidFill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0" y="704751"/>
            <a:ext cx="3635375" cy="4525962"/>
          </a:xfrm>
        </p:spPr>
        <p:txBody>
          <a:bodyPr/>
          <a:lstStyle>
            <a:lvl1pPr>
              <a:defRPr sz="2400"/>
            </a:lvl1pPr>
            <a:lvl2pPr marL="725488" indent="-363538">
              <a:spcBef>
                <a:spcPts val="600"/>
              </a:spcBef>
              <a:tabLst>
                <a:tab pos="725488" algn="l"/>
              </a:tabLst>
              <a:defRPr sz="2200"/>
            </a:lvl2pPr>
            <a:lvl3pPr marL="1071563" indent="-346075">
              <a:spcBef>
                <a:spcPts val="600"/>
              </a:spcBef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grpSp>
        <p:nvGrpSpPr>
          <p:cNvPr id="28" name="Groep 27"/>
          <p:cNvGrpSpPr/>
          <p:nvPr userDrawn="1"/>
        </p:nvGrpSpPr>
        <p:grpSpPr>
          <a:xfrm>
            <a:off x="3650965" y="692150"/>
            <a:ext cx="5400600" cy="5316637"/>
            <a:chOff x="3635896" y="981075"/>
            <a:chExt cx="5400600" cy="5316637"/>
          </a:xfrm>
        </p:grpSpPr>
        <p:sp>
          <p:nvSpPr>
            <p:cNvPr id="29" name="Rechthoek 28"/>
            <p:cNvSpPr/>
            <p:nvPr/>
          </p:nvSpPr>
          <p:spPr bwMode="auto">
            <a:xfrm>
              <a:off x="3635896" y="981075"/>
              <a:ext cx="5400600" cy="5316637"/>
            </a:xfrm>
            <a:prstGeom prst="rect">
              <a:avLst/>
            </a:prstGeom>
            <a:solidFill>
              <a:srgbClr val="A9D18E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" name="Tekstvak 29"/>
            <p:cNvSpPr txBox="1"/>
            <p:nvPr/>
          </p:nvSpPr>
          <p:spPr>
            <a:xfrm>
              <a:off x="5640462" y="3095596"/>
              <a:ext cx="1391468" cy="1115058"/>
            </a:xfrm>
            <a:prstGeom prst="rect">
              <a:avLst/>
            </a:prstGeom>
            <a:noFill/>
            <a:ln>
              <a:solidFill>
                <a:sysClr val="window" lastClr="FFFFFF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rPr>
                <a:t>       Leider</a:t>
              </a:r>
            </a:p>
            <a:p>
              <a:pPr marL="0" marR="0" lvl="0" indent="0" algn="l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rPr>
                <a:t>W           O          </a:t>
              </a:r>
            </a:p>
            <a:p>
              <a:pPr marL="0" marR="0" lvl="0" indent="0" algn="l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rPr>
                <a:t>      dummy</a:t>
              </a:r>
            </a:p>
          </p:txBody>
        </p:sp>
        <p:grpSp>
          <p:nvGrpSpPr>
            <p:cNvPr id="31" name="Groep 30"/>
            <p:cNvGrpSpPr/>
            <p:nvPr/>
          </p:nvGrpSpPr>
          <p:grpSpPr>
            <a:xfrm>
              <a:off x="7596335" y="2984599"/>
              <a:ext cx="1135485" cy="1433979"/>
              <a:chOff x="8028388" y="2106568"/>
              <a:chExt cx="1192940" cy="1819520"/>
            </a:xfrm>
          </p:grpSpPr>
          <p:sp>
            <p:nvSpPr>
              <p:cNvPr id="36" name="Afgeronde rechthoek 35"/>
              <p:cNvSpPr/>
              <p:nvPr/>
            </p:nvSpPr>
            <p:spPr bwMode="auto">
              <a:xfrm>
                <a:off x="8028388" y="2106568"/>
                <a:ext cx="1192940" cy="1819520"/>
              </a:xfrm>
              <a:prstGeom prst="roundRect">
                <a:avLst/>
              </a:prstGeom>
              <a:solidFill>
                <a:srgbClr val="FAC2A4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37" name="Picture 4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8EC"/>
                  </a:clrFrom>
                  <a:clrTo>
                    <a:srgbClr val="FFF8E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3900" y="2247407"/>
                <a:ext cx="800100" cy="409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4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8EC"/>
                  </a:clrFrom>
                  <a:clrTo>
                    <a:srgbClr val="FFF8E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8100392" y="3411212"/>
                <a:ext cx="800100" cy="409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" name="Groep 31"/>
            <p:cNvGrpSpPr/>
            <p:nvPr/>
          </p:nvGrpSpPr>
          <p:grpSpPr>
            <a:xfrm>
              <a:off x="4000251" y="2988335"/>
              <a:ext cx="1135485" cy="1433979"/>
              <a:chOff x="8032922" y="2112193"/>
              <a:chExt cx="1192940" cy="1819520"/>
            </a:xfrm>
          </p:grpSpPr>
          <p:sp>
            <p:nvSpPr>
              <p:cNvPr id="33" name="Afgeronde rechthoek 32"/>
              <p:cNvSpPr/>
              <p:nvPr/>
            </p:nvSpPr>
            <p:spPr bwMode="auto">
              <a:xfrm>
                <a:off x="8032922" y="2112193"/>
                <a:ext cx="1192940" cy="1819520"/>
              </a:xfrm>
              <a:prstGeom prst="roundRect">
                <a:avLst/>
              </a:prstGeom>
              <a:solidFill>
                <a:srgbClr val="FAC2A4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34" name="Picture 4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8EC"/>
                  </a:clrFrom>
                  <a:clrTo>
                    <a:srgbClr val="FFF8E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72018" y="2167046"/>
                <a:ext cx="800100" cy="409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4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8EC"/>
                  </a:clrFrom>
                  <a:clrTo>
                    <a:srgbClr val="FFF8E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8076569" y="3458358"/>
                <a:ext cx="800100" cy="409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26743125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18628"/>
            <a:ext cx="9144000" cy="567308"/>
          </a:xfrm>
          <a:prstGeom prst="rect">
            <a:avLst/>
          </a:prstGeom>
          <a:solidFill>
            <a:srgbClr val="004C97"/>
          </a:solidFill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17093" y="836712"/>
            <a:ext cx="3635375" cy="3593006"/>
          </a:xfrm>
        </p:spPr>
        <p:txBody>
          <a:bodyPr/>
          <a:lstStyle>
            <a:lvl1pPr>
              <a:defRPr sz="2400"/>
            </a:lvl1pPr>
            <a:lvl2pPr marL="725488" indent="-363538">
              <a:spcBef>
                <a:spcPts val="600"/>
              </a:spcBef>
              <a:tabLst>
                <a:tab pos="725488" algn="l"/>
              </a:tabLst>
              <a:defRPr sz="2200"/>
            </a:lvl2pPr>
            <a:lvl3pPr marL="1071563" indent="-346075">
              <a:spcBef>
                <a:spcPts val="600"/>
              </a:spcBef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29" name="Rechthoek 28"/>
          <p:cNvSpPr/>
          <p:nvPr/>
        </p:nvSpPr>
        <p:spPr bwMode="auto">
          <a:xfrm>
            <a:off x="4412851" y="692696"/>
            <a:ext cx="4551573" cy="496855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0" name="Tekstvak 29"/>
          <p:cNvSpPr txBox="1"/>
          <p:nvPr/>
        </p:nvSpPr>
        <p:spPr>
          <a:xfrm>
            <a:off x="6012160" y="2636912"/>
            <a:ext cx="1391468" cy="1067343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    Dummy</a:t>
            </a:r>
          </a:p>
          <a:p>
            <a:pPr marL="0" marR="0" lvl="0" indent="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W           O          </a:t>
            </a:r>
          </a:p>
          <a:p>
            <a:pPr marL="0" marR="0" lvl="0" indent="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     Leider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A167668-92AA-465B-9D63-997826EC1C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EF8EC"/>
              </a:clrFrom>
              <a:clrTo>
                <a:srgbClr val="FEF8E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54709" y="2593159"/>
            <a:ext cx="927156" cy="115212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7CBCD1C2-3141-496E-BE40-63DD9F5FF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EF8EC"/>
              </a:clrFrom>
              <a:clrTo>
                <a:srgbClr val="FEF8E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47833" y="2593159"/>
            <a:ext cx="927156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6096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18628"/>
            <a:ext cx="9144000" cy="567308"/>
          </a:xfrm>
          <a:prstGeom prst="rect">
            <a:avLst/>
          </a:prstGeom>
        </p:spPr>
        <p:txBody>
          <a:bodyPr anchor="ctr"/>
          <a:lstStyle>
            <a:lvl1pPr algn="ctr"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0" y="1195388"/>
            <a:ext cx="4297363" cy="4525962"/>
          </a:xfrm>
        </p:spPr>
        <p:txBody>
          <a:bodyPr/>
          <a:lstStyle>
            <a:lvl1pPr>
              <a:defRPr sz="2400"/>
            </a:lvl1pPr>
            <a:lvl2pPr marL="725488" indent="-363538">
              <a:spcBef>
                <a:spcPts val="600"/>
              </a:spcBef>
              <a:tabLst>
                <a:tab pos="725488" algn="l"/>
              </a:tabLst>
              <a:defRPr sz="2200"/>
            </a:lvl2pPr>
            <a:lvl3pPr marL="1071563" indent="-346075">
              <a:spcBef>
                <a:spcPts val="600"/>
              </a:spcBef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16633608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16" y="4941168"/>
            <a:ext cx="4572000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69337" y="634802"/>
            <a:ext cx="9005325" cy="232193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nl-NL" sz="2000" dirty="0">
              <a:solidFill>
                <a:srgbClr val="000000"/>
              </a:solidFill>
            </a:endParaRPr>
          </a:p>
          <a:p>
            <a:endParaRPr lang="nl-NL" sz="2000" dirty="0">
              <a:solidFill>
                <a:srgbClr val="000000"/>
              </a:solidFill>
            </a:endParaRPr>
          </a:p>
          <a:p>
            <a:endParaRPr lang="nl-NL" sz="2000" dirty="0">
              <a:solidFill>
                <a:srgbClr val="000000"/>
              </a:solidFill>
            </a:endParaRPr>
          </a:p>
        </p:txBody>
      </p:sp>
      <p:graphicFrame>
        <p:nvGraphicFramePr>
          <p:cNvPr id="5" name="Group 4"/>
          <p:cNvGraphicFramePr>
            <a:graphicFrameLocks noGrp="1"/>
          </p:cNvGraphicFramePr>
          <p:nvPr userDrawn="1"/>
        </p:nvGraphicFramePr>
        <p:xfrm>
          <a:off x="179512" y="764704"/>
          <a:ext cx="2141945" cy="111800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917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partner</a:t>
                      </a:r>
                      <a:endParaRPr kumimoji="0" lang="nl-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Jij</a:t>
                      </a: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nl-NL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43472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16" y="4941168"/>
            <a:ext cx="4572000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69337" y="634802"/>
            <a:ext cx="9005325" cy="232193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nl-NL" sz="2000" dirty="0">
              <a:solidFill>
                <a:srgbClr val="000000"/>
              </a:solidFill>
            </a:endParaRPr>
          </a:p>
          <a:p>
            <a:endParaRPr lang="nl-NL" sz="2000" dirty="0">
              <a:solidFill>
                <a:srgbClr val="000000"/>
              </a:solidFill>
            </a:endParaRPr>
          </a:p>
          <a:p>
            <a:endParaRPr lang="nl-NL" sz="2000" dirty="0">
              <a:solidFill>
                <a:srgbClr val="000000"/>
              </a:solidFill>
            </a:endParaRPr>
          </a:p>
        </p:txBody>
      </p:sp>
      <p:graphicFrame>
        <p:nvGraphicFramePr>
          <p:cNvPr id="5" name="Group 4"/>
          <p:cNvGraphicFramePr>
            <a:graphicFrameLocks noGrp="1"/>
          </p:cNvGraphicFramePr>
          <p:nvPr userDrawn="1"/>
        </p:nvGraphicFramePr>
        <p:xfrm>
          <a:off x="179512" y="764704"/>
          <a:ext cx="2141945" cy="1786347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917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partner</a:t>
                      </a:r>
                      <a:endParaRPr kumimoji="0" lang="nl-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Jij</a:t>
                      </a: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nl-NL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3230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50" y="620688"/>
            <a:ext cx="4572000" cy="648072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43981" y="1347647"/>
            <a:ext cx="8984776" cy="365576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9" name="Tekstvak 8"/>
          <p:cNvSpPr txBox="1"/>
          <p:nvPr userDrawn="1"/>
        </p:nvSpPr>
        <p:spPr>
          <a:xfrm>
            <a:off x="3876266" y="2630763"/>
            <a:ext cx="1391468" cy="1089529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  N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W                O          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 Z</a:t>
            </a:r>
          </a:p>
        </p:txBody>
      </p:sp>
    </p:spTree>
    <p:extLst>
      <p:ext uri="{BB962C8B-B14F-4D97-AF65-F5344CB8AC3E}">
        <p14:creationId xmlns:p14="http://schemas.microsoft.com/office/powerpoint/2010/main" val="231101350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2123169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2231119" y="687214"/>
            <a:ext cx="6840761" cy="5761186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9" name="Tekstvak 8"/>
          <p:cNvSpPr txBox="1"/>
          <p:nvPr userDrawn="1"/>
        </p:nvSpPr>
        <p:spPr>
          <a:xfrm>
            <a:off x="4955765" y="3106142"/>
            <a:ext cx="1391468" cy="923330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  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W                O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800" kern="0" dirty="0">
                <a:solidFill>
                  <a:prstClr val="black"/>
                </a:solidFill>
                <a:latin typeface="Calibri"/>
                <a:cs typeface="Arial"/>
              </a:rPr>
              <a:t> Z</a:t>
            </a:r>
          </a:p>
        </p:txBody>
      </p:sp>
    </p:spTree>
    <p:extLst>
      <p:ext uri="{BB962C8B-B14F-4D97-AF65-F5344CB8AC3E}">
        <p14:creationId xmlns:p14="http://schemas.microsoft.com/office/powerpoint/2010/main" val="375442558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2123169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7" name="Rechthoek 6"/>
          <p:cNvSpPr/>
          <p:nvPr userDrawn="1"/>
        </p:nvSpPr>
        <p:spPr bwMode="auto">
          <a:xfrm>
            <a:off x="3707904" y="633858"/>
            <a:ext cx="5319707" cy="3803205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endParaRPr lang="nl-NL" sz="2000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406" y="1199853"/>
            <a:ext cx="2161752" cy="239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85711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2123169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1" name="Rechthoek 10"/>
          <p:cNvSpPr/>
          <p:nvPr userDrawn="1"/>
        </p:nvSpPr>
        <p:spPr bwMode="auto">
          <a:xfrm>
            <a:off x="3707904" y="633858"/>
            <a:ext cx="5319707" cy="3803205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nl-NL" sz="2000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018" y="836712"/>
            <a:ext cx="177641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kstvak 12"/>
          <p:cNvSpPr txBox="1"/>
          <p:nvPr userDrawn="1"/>
        </p:nvSpPr>
        <p:spPr>
          <a:xfrm>
            <a:off x="5484018" y="1801118"/>
            <a:ext cx="1805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nl-NL" sz="1800" dirty="0">
                <a:solidFill>
                  <a:prstClr val="black"/>
                </a:solidFill>
                <a:latin typeface="Calibri"/>
                <a:cs typeface="Arial"/>
              </a:rPr>
              <a:t>dummy       leider</a:t>
            </a:r>
          </a:p>
        </p:txBody>
      </p:sp>
    </p:spTree>
    <p:extLst>
      <p:ext uri="{BB962C8B-B14F-4D97-AF65-F5344CB8AC3E}">
        <p14:creationId xmlns:p14="http://schemas.microsoft.com/office/powerpoint/2010/main" val="4059399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18628"/>
            <a:ext cx="9144000" cy="567308"/>
          </a:xfrm>
          <a:prstGeom prst="rect">
            <a:avLst/>
          </a:prstGeom>
        </p:spPr>
        <p:txBody>
          <a:bodyPr anchor="ctr"/>
          <a:lstStyle>
            <a:lvl1pPr algn="ctr"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0" y="1195388"/>
            <a:ext cx="4297363" cy="4525962"/>
          </a:xfrm>
        </p:spPr>
        <p:txBody>
          <a:bodyPr/>
          <a:lstStyle>
            <a:lvl1pPr>
              <a:defRPr sz="2400"/>
            </a:lvl1pPr>
            <a:lvl2pPr marL="725488" indent="-363538">
              <a:spcBef>
                <a:spcPts val="600"/>
              </a:spcBef>
              <a:tabLst>
                <a:tab pos="725488" algn="l"/>
              </a:tabLst>
              <a:defRPr sz="2200"/>
            </a:lvl2pPr>
            <a:lvl3pPr marL="1071563" indent="-346075">
              <a:spcBef>
                <a:spcPts val="600"/>
              </a:spcBef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-21116" y="0"/>
            <a:ext cx="9165116" cy="548680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4800" b="1" dirty="0">
              <a:solidFill>
                <a:srgbClr val="C40D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97778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prstGeom prst="rect">
            <a:avLst/>
          </a:prstGeom>
        </p:spPr>
        <p:txBody>
          <a:bodyPr anchor="ctr"/>
          <a:lstStyle>
            <a:lvl1pPr algn="ctr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31476077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18628"/>
            <a:ext cx="9144000" cy="567308"/>
          </a:xfrm>
          <a:prstGeom prst="rect">
            <a:avLst/>
          </a:prstGeom>
          <a:solidFill>
            <a:srgbClr val="004C97"/>
          </a:solidFill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0" y="764704"/>
            <a:ext cx="3635375" cy="4525962"/>
          </a:xfrm>
        </p:spPr>
        <p:txBody>
          <a:bodyPr/>
          <a:lstStyle>
            <a:lvl1pPr>
              <a:defRPr sz="2400"/>
            </a:lvl1pPr>
            <a:lvl2pPr marL="725488" indent="-363538">
              <a:spcBef>
                <a:spcPts val="600"/>
              </a:spcBef>
              <a:tabLst>
                <a:tab pos="725488" algn="l"/>
              </a:tabLst>
              <a:defRPr sz="2200"/>
            </a:lvl2pPr>
            <a:lvl3pPr marL="1071563" indent="-346075">
              <a:spcBef>
                <a:spcPts val="600"/>
              </a:spcBef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92150"/>
            <a:ext cx="5472244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85553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196752"/>
            <a:ext cx="4572000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75236816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16" y="4941168"/>
            <a:ext cx="4572000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69337" y="634802"/>
            <a:ext cx="9005325" cy="232193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</p:txBody>
      </p:sp>
      <p:graphicFrame>
        <p:nvGraphicFramePr>
          <p:cNvPr id="5" name="Group 4"/>
          <p:cNvGraphicFramePr>
            <a:graphicFrameLocks noGrp="1"/>
          </p:cNvGraphicFramePr>
          <p:nvPr userDrawn="1"/>
        </p:nvGraphicFramePr>
        <p:xfrm>
          <a:off x="179512" y="764704"/>
          <a:ext cx="2141945" cy="111800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917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partner</a:t>
                      </a:r>
                      <a:endParaRPr kumimoji="0" lang="nl-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Jij</a:t>
                      </a: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nl-NL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20822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-234280" y="4005064"/>
            <a:ext cx="4572000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69337" y="634802"/>
            <a:ext cx="9005325" cy="2434158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</p:txBody>
      </p:sp>
      <p:graphicFrame>
        <p:nvGraphicFramePr>
          <p:cNvPr id="5" name="Group 4"/>
          <p:cNvGraphicFramePr>
            <a:graphicFrameLocks noGrp="1"/>
          </p:cNvGraphicFramePr>
          <p:nvPr userDrawn="1"/>
        </p:nvGraphicFramePr>
        <p:xfrm>
          <a:off x="179512" y="1052736"/>
          <a:ext cx="1872208" cy="111800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RT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Jij</a:t>
                      </a: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nl-NL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692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16" y="4941168"/>
            <a:ext cx="4572000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69337" y="634802"/>
            <a:ext cx="9005325" cy="232193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</p:txBody>
      </p:sp>
      <p:graphicFrame>
        <p:nvGraphicFramePr>
          <p:cNvPr id="5" name="Group 4"/>
          <p:cNvGraphicFramePr>
            <a:graphicFrameLocks noGrp="1"/>
          </p:cNvGraphicFramePr>
          <p:nvPr userDrawn="1"/>
        </p:nvGraphicFramePr>
        <p:xfrm>
          <a:off x="179512" y="764704"/>
          <a:ext cx="2141945" cy="1786347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917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partner</a:t>
                      </a:r>
                      <a:endParaRPr kumimoji="0" lang="nl-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Jij</a:t>
                      </a: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nl-NL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2293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16" y="4941168"/>
            <a:ext cx="4572000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69337" y="634802"/>
            <a:ext cx="9005325" cy="232193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</p:txBody>
      </p:sp>
      <p:graphicFrame>
        <p:nvGraphicFramePr>
          <p:cNvPr id="5" name="Group 4"/>
          <p:cNvGraphicFramePr>
            <a:graphicFrameLocks noGrp="1"/>
          </p:cNvGraphicFramePr>
          <p:nvPr userDrawn="1"/>
        </p:nvGraphicFramePr>
        <p:xfrm>
          <a:off x="179512" y="764704"/>
          <a:ext cx="2141945" cy="1786347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917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Jij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itchFamily="34" charset="0"/>
                          <a:ea typeface="+mn-ea"/>
                          <a:cs typeface="Times New Roman" pitchFamily="18" charset="0"/>
                        </a:rPr>
                        <a:t>partner</a:t>
                      </a:r>
                      <a:endParaRPr kumimoji="0" lang="nl-NL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nl-NL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?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65133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16" y="4941168"/>
            <a:ext cx="4572000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69337" y="634802"/>
            <a:ext cx="9005325" cy="232193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</p:txBody>
      </p:sp>
      <p:graphicFrame>
        <p:nvGraphicFramePr>
          <p:cNvPr id="6" name="Group 4"/>
          <p:cNvGraphicFramePr>
            <a:graphicFrameLocks noGrp="1"/>
          </p:cNvGraphicFramePr>
          <p:nvPr userDrawn="1"/>
        </p:nvGraphicFramePr>
        <p:xfrm>
          <a:off x="179512" y="868350"/>
          <a:ext cx="2887695" cy="179387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727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Jij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5674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16" y="4941168"/>
            <a:ext cx="4572000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69337" y="634802"/>
            <a:ext cx="9005325" cy="2434158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</p:txBody>
      </p:sp>
      <p:graphicFrame>
        <p:nvGraphicFramePr>
          <p:cNvPr id="6" name="Group 4"/>
          <p:cNvGraphicFramePr>
            <a:graphicFrameLocks noGrp="1"/>
          </p:cNvGraphicFramePr>
          <p:nvPr userDrawn="1"/>
        </p:nvGraphicFramePr>
        <p:xfrm>
          <a:off x="179512" y="868350"/>
          <a:ext cx="2167615" cy="1247458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727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part-</a:t>
                      </a:r>
                      <a:br>
                        <a:rPr kumimoji="0" lang="nl-N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</a:br>
                      <a:r>
                        <a:rPr kumimoji="0" lang="nl-NL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ner</a:t>
                      </a:r>
                      <a:endParaRPr kumimoji="0" lang="nl-N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TP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Jij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49548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69337" y="634802"/>
            <a:ext cx="9005325" cy="2434158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</p:txBody>
      </p:sp>
      <p:graphicFrame>
        <p:nvGraphicFramePr>
          <p:cNvPr id="6" name="Group 4"/>
          <p:cNvGraphicFramePr>
            <a:graphicFrameLocks noGrp="1"/>
          </p:cNvGraphicFramePr>
          <p:nvPr userDrawn="1"/>
        </p:nvGraphicFramePr>
        <p:xfrm>
          <a:off x="179512" y="922015"/>
          <a:ext cx="2304256" cy="1125538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Jij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TP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1757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337" y="3429000"/>
            <a:ext cx="4572000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69337" y="634802"/>
            <a:ext cx="9005325" cy="265018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</p:txBody>
      </p:sp>
      <p:graphicFrame>
        <p:nvGraphicFramePr>
          <p:cNvPr id="6" name="Group 4"/>
          <p:cNvGraphicFramePr>
            <a:graphicFrameLocks noGrp="1"/>
          </p:cNvGraphicFramePr>
          <p:nvPr userDrawn="1"/>
        </p:nvGraphicFramePr>
        <p:xfrm>
          <a:off x="150937" y="706425"/>
          <a:ext cx="2887695" cy="2462214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727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Z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3570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337" y="3429000"/>
            <a:ext cx="4572000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69337" y="634802"/>
            <a:ext cx="9005325" cy="229014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</p:txBody>
      </p:sp>
      <p:graphicFrame>
        <p:nvGraphicFramePr>
          <p:cNvPr id="6" name="Group 4"/>
          <p:cNvGraphicFramePr>
            <a:graphicFrameLocks noGrp="1"/>
          </p:cNvGraphicFramePr>
          <p:nvPr userDrawn="1"/>
        </p:nvGraphicFramePr>
        <p:xfrm>
          <a:off x="150937" y="706425"/>
          <a:ext cx="2887695" cy="179387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727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Z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17809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  <a:prstGeom prst="rect">
            <a:avLst/>
          </a:prstGeom>
        </p:spPr>
        <p:txBody>
          <a:bodyPr anchor="ctr"/>
          <a:lstStyle>
            <a:lvl1pPr algn="ctr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24525389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50" y="620688"/>
            <a:ext cx="4572000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79612" y="1601119"/>
            <a:ext cx="8984776" cy="365576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 sz="2000" kern="0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endParaRPr lang="nl-NL" sz="2000" kern="0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endParaRPr lang="nl-NL" sz="20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kstvak 8"/>
          <p:cNvSpPr txBox="1"/>
          <p:nvPr userDrawn="1"/>
        </p:nvSpPr>
        <p:spPr>
          <a:xfrm>
            <a:off x="3876266" y="2884235"/>
            <a:ext cx="1391468" cy="1089529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nl-NL" kern="0" dirty="0">
                <a:solidFill>
                  <a:prstClr val="black"/>
                </a:solidFill>
                <a:latin typeface="Calibri"/>
              </a:rPr>
              <a:t>  N</a:t>
            </a:r>
          </a:p>
          <a:p>
            <a:pPr algn="ctr">
              <a:lnSpc>
                <a:spcPct val="120000"/>
              </a:lnSpc>
              <a:defRPr/>
            </a:pPr>
            <a:r>
              <a:rPr lang="nl-NL" kern="0" dirty="0">
                <a:solidFill>
                  <a:prstClr val="black"/>
                </a:solidFill>
                <a:latin typeface="Calibri"/>
              </a:rPr>
              <a:t>W                O          </a:t>
            </a:r>
          </a:p>
          <a:p>
            <a:pPr algn="ctr">
              <a:lnSpc>
                <a:spcPct val="120000"/>
              </a:lnSpc>
              <a:defRPr/>
            </a:pPr>
            <a:r>
              <a:rPr lang="nl-NL" kern="0" dirty="0">
                <a:solidFill>
                  <a:prstClr val="black"/>
                </a:solidFill>
                <a:latin typeface="Calibri"/>
              </a:rPr>
              <a:t> Z</a:t>
            </a:r>
          </a:p>
        </p:txBody>
      </p:sp>
    </p:spTree>
    <p:extLst>
      <p:ext uri="{BB962C8B-B14F-4D97-AF65-F5344CB8AC3E}">
        <p14:creationId xmlns:p14="http://schemas.microsoft.com/office/powerpoint/2010/main" val="3219008177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79612" y="692696"/>
            <a:ext cx="8984776" cy="604867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 sz="2000" kern="0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endParaRPr lang="nl-NL" sz="2000" kern="0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endParaRPr lang="nl-NL" sz="20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kstvak 8"/>
          <p:cNvSpPr txBox="1"/>
          <p:nvPr userDrawn="1"/>
        </p:nvSpPr>
        <p:spPr>
          <a:xfrm>
            <a:off x="3876266" y="2884235"/>
            <a:ext cx="1391468" cy="1284069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nl-NL" kern="0" dirty="0">
                <a:solidFill>
                  <a:prstClr val="black"/>
                </a:solidFill>
                <a:latin typeface="Calibri"/>
              </a:rPr>
              <a:t>  N</a:t>
            </a:r>
          </a:p>
          <a:p>
            <a:pPr algn="ctr">
              <a:lnSpc>
                <a:spcPct val="120000"/>
              </a:lnSpc>
              <a:defRPr/>
            </a:pPr>
            <a:r>
              <a:rPr lang="nl-NL" kern="0" dirty="0">
                <a:solidFill>
                  <a:prstClr val="black"/>
                </a:solidFill>
                <a:latin typeface="Calibri"/>
              </a:rPr>
              <a:t>W           O          </a:t>
            </a:r>
          </a:p>
          <a:p>
            <a:pPr algn="ctr">
              <a:lnSpc>
                <a:spcPct val="120000"/>
              </a:lnSpc>
              <a:defRPr/>
            </a:pPr>
            <a:r>
              <a:rPr lang="nl-NL" kern="0" dirty="0">
                <a:solidFill>
                  <a:prstClr val="black"/>
                </a:solidFill>
                <a:latin typeface="Calibri"/>
              </a:rPr>
              <a:t> Z</a:t>
            </a:r>
          </a:p>
        </p:txBody>
      </p:sp>
    </p:spTree>
    <p:extLst>
      <p:ext uri="{BB962C8B-B14F-4D97-AF65-F5344CB8AC3E}">
        <p14:creationId xmlns:p14="http://schemas.microsoft.com/office/powerpoint/2010/main" val="667591227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79612" y="764704"/>
            <a:ext cx="8984776" cy="365576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 sz="2000" kern="0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endParaRPr lang="nl-NL" sz="2000" kern="0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endParaRPr lang="nl-NL" sz="20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kstvak 8"/>
          <p:cNvSpPr txBox="1"/>
          <p:nvPr userDrawn="1"/>
        </p:nvSpPr>
        <p:spPr>
          <a:xfrm>
            <a:off x="3876266" y="2047820"/>
            <a:ext cx="1391468" cy="1089529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nl-NL" kern="0" dirty="0">
                <a:solidFill>
                  <a:prstClr val="black"/>
                </a:solidFill>
                <a:latin typeface="Calibri"/>
              </a:rPr>
              <a:t>  N</a:t>
            </a:r>
          </a:p>
          <a:p>
            <a:pPr algn="ctr">
              <a:lnSpc>
                <a:spcPct val="120000"/>
              </a:lnSpc>
              <a:defRPr/>
            </a:pPr>
            <a:r>
              <a:rPr lang="nl-NL" kern="0" dirty="0">
                <a:solidFill>
                  <a:prstClr val="black"/>
                </a:solidFill>
                <a:latin typeface="Calibri"/>
              </a:rPr>
              <a:t>W                O          </a:t>
            </a:r>
          </a:p>
          <a:p>
            <a:pPr algn="ctr">
              <a:lnSpc>
                <a:spcPct val="120000"/>
              </a:lnSpc>
              <a:defRPr/>
            </a:pPr>
            <a:r>
              <a:rPr lang="nl-NL" kern="0" dirty="0">
                <a:solidFill>
                  <a:prstClr val="black"/>
                </a:solidFill>
                <a:latin typeface="Calibri"/>
              </a:rPr>
              <a:t> Z</a:t>
            </a:r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2627784" y="908050"/>
            <a:ext cx="3888431" cy="3016683"/>
          </a:xfrm>
          <a:prstGeom prst="rect">
            <a:avLst/>
          </a:prstGeom>
          <a:solidFill>
            <a:srgbClr val="B5DE9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rPr>
              <a:t>N</a:t>
            </a:r>
          </a:p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rPr>
              <a:t>W                               O</a:t>
            </a:r>
          </a:p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rPr>
              <a:t>Z</a:t>
            </a:r>
          </a:p>
        </p:txBody>
      </p:sp>
      <p:graphicFrame>
        <p:nvGraphicFramePr>
          <p:cNvPr id="7" name="Group 4"/>
          <p:cNvGraphicFramePr>
            <a:graphicFrameLocks noGrp="1"/>
          </p:cNvGraphicFramePr>
          <p:nvPr userDrawn="1"/>
        </p:nvGraphicFramePr>
        <p:xfrm>
          <a:off x="3118627" y="1324172"/>
          <a:ext cx="2887695" cy="2462214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727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49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Z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890968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2123169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2231119" y="687214"/>
            <a:ext cx="6840761" cy="5761186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 sz="2000" kern="0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endParaRPr lang="nl-NL" sz="2000" kern="0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endParaRPr lang="nl-NL" sz="20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kstvak 8"/>
          <p:cNvSpPr txBox="1"/>
          <p:nvPr userDrawn="1"/>
        </p:nvSpPr>
        <p:spPr>
          <a:xfrm>
            <a:off x="4955765" y="3106142"/>
            <a:ext cx="1391468" cy="1107996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nl-NL" kern="0" dirty="0">
                <a:solidFill>
                  <a:prstClr val="black"/>
                </a:solidFill>
                <a:latin typeface="Calibri"/>
              </a:rPr>
              <a:t>  N</a:t>
            </a:r>
          </a:p>
          <a:p>
            <a:pPr algn="l">
              <a:defRPr/>
            </a:pPr>
            <a:r>
              <a:rPr lang="nl-NL" kern="0" dirty="0">
                <a:solidFill>
                  <a:prstClr val="black"/>
                </a:solidFill>
                <a:latin typeface="Calibri"/>
              </a:rPr>
              <a:t>W            O          </a:t>
            </a:r>
          </a:p>
          <a:p>
            <a:pPr algn="ctr">
              <a:defRPr/>
            </a:pPr>
            <a:r>
              <a:rPr lang="nl-NL" kern="0" dirty="0">
                <a:solidFill>
                  <a:prstClr val="black"/>
                </a:solidFill>
                <a:latin typeface="Calibri"/>
              </a:rPr>
              <a:t> Z</a:t>
            </a:r>
          </a:p>
        </p:txBody>
      </p:sp>
    </p:spTree>
    <p:extLst>
      <p:ext uri="{BB962C8B-B14F-4D97-AF65-F5344CB8AC3E}">
        <p14:creationId xmlns:p14="http://schemas.microsoft.com/office/powerpoint/2010/main" val="408821587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2123169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7" name="Rechthoek 6"/>
          <p:cNvSpPr/>
          <p:nvPr userDrawn="1"/>
        </p:nvSpPr>
        <p:spPr bwMode="auto">
          <a:xfrm>
            <a:off x="3707904" y="633858"/>
            <a:ext cx="5319707" cy="3803205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nl-NL" sz="2000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406" y="1199853"/>
            <a:ext cx="2161752" cy="239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71524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2123169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1" name="Rechthoek 10"/>
          <p:cNvSpPr/>
          <p:nvPr userDrawn="1"/>
        </p:nvSpPr>
        <p:spPr bwMode="auto">
          <a:xfrm>
            <a:off x="3707904" y="633858"/>
            <a:ext cx="5319707" cy="3803205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30000"/>
              </a:lnSpc>
              <a:defRPr/>
            </a:pPr>
            <a:endParaRPr lang="nl-NL" sz="2000" kern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018" y="836712"/>
            <a:ext cx="177641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kstvak 12"/>
          <p:cNvSpPr txBox="1"/>
          <p:nvPr userDrawn="1"/>
        </p:nvSpPr>
        <p:spPr>
          <a:xfrm>
            <a:off x="5484018" y="1801118"/>
            <a:ext cx="1805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Calibri"/>
              </a:rPr>
              <a:t>dummy       leider</a:t>
            </a:r>
          </a:p>
        </p:txBody>
      </p:sp>
    </p:spTree>
    <p:extLst>
      <p:ext uri="{BB962C8B-B14F-4D97-AF65-F5344CB8AC3E}">
        <p14:creationId xmlns:p14="http://schemas.microsoft.com/office/powerpoint/2010/main" val="1917698033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2123169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0" name="Rechthoek 9"/>
          <p:cNvSpPr/>
          <p:nvPr userDrawn="1"/>
        </p:nvSpPr>
        <p:spPr bwMode="auto">
          <a:xfrm>
            <a:off x="3707904" y="633858"/>
            <a:ext cx="5319707" cy="3803205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30000"/>
              </a:lnSpc>
              <a:defRPr/>
            </a:pPr>
            <a:endParaRPr lang="nl-NL" sz="2000" kern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52627"/>
            <a:ext cx="1760509" cy="19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vak 14"/>
          <p:cNvSpPr txBox="1"/>
          <p:nvPr userDrawn="1"/>
        </p:nvSpPr>
        <p:spPr>
          <a:xfrm>
            <a:off x="6388358" y="1796796"/>
            <a:ext cx="10081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Calibri"/>
              </a:rPr>
              <a:t>dummy      </a:t>
            </a:r>
            <a:br>
              <a:rPr lang="nl-NL" dirty="0">
                <a:solidFill>
                  <a:prstClr val="black"/>
                </a:solidFill>
                <a:latin typeface="Calibri"/>
              </a:rPr>
            </a:br>
            <a:endParaRPr lang="nl-NL" dirty="0">
              <a:solidFill>
                <a:prstClr val="black"/>
              </a:solidFill>
              <a:latin typeface="Calibri"/>
            </a:endParaRPr>
          </a:p>
          <a:p>
            <a:endParaRPr lang="nl-NL" dirty="0">
              <a:solidFill>
                <a:prstClr val="black"/>
              </a:solidFill>
              <a:latin typeface="Calibri"/>
            </a:endParaRPr>
          </a:p>
          <a:p>
            <a:endParaRPr lang="nl-NL" dirty="0">
              <a:solidFill>
                <a:prstClr val="black"/>
              </a:solidFill>
              <a:latin typeface="Calibri"/>
            </a:endParaRPr>
          </a:p>
          <a:p>
            <a:r>
              <a:rPr lang="nl-NL" dirty="0">
                <a:solidFill>
                  <a:prstClr val="black"/>
                </a:solidFill>
                <a:latin typeface="Calibri"/>
              </a:rPr>
              <a:t>   leider</a:t>
            </a:r>
          </a:p>
        </p:txBody>
      </p:sp>
    </p:spTree>
    <p:extLst>
      <p:ext uri="{BB962C8B-B14F-4D97-AF65-F5344CB8AC3E}">
        <p14:creationId xmlns:p14="http://schemas.microsoft.com/office/powerpoint/2010/main" val="21658729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2123169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0" name="Rechthoek 9"/>
          <p:cNvSpPr/>
          <p:nvPr userDrawn="1"/>
        </p:nvSpPr>
        <p:spPr bwMode="auto">
          <a:xfrm>
            <a:off x="3707904" y="633858"/>
            <a:ext cx="5319707" cy="3803205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30000"/>
              </a:lnSpc>
              <a:defRPr/>
            </a:pPr>
            <a:endParaRPr lang="nl-NL" sz="2000" kern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927" y="2309479"/>
            <a:ext cx="1816596" cy="202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vak 14"/>
          <p:cNvSpPr txBox="1"/>
          <p:nvPr userDrawn="1"/>
        </p:nvSpPr>
        <p:spPr>
          <a:xfrm>
            <a:off x="5463927" y="3284984"/>
            <a:ext cx="1923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Calibri"/>
              </a:rPr>
              <a:t>leider        dummy</a:t>
            </a:r>
          </a:p>
        </p:txBody>
      </p:sp>
    </p:spTree>
    <p:extLst>
      <p:ext uri="{BB962C8B-B14F-4D97-AF65-F5344CB8AC3E}">
        <p14:creationId xmlns:p14="http://schemas.microsoft.com/office/powerpoint/2010/main" val="426947165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3167907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7" name="Rechthoek 6"/>
          <p:cNvSpPr/>
          <p:nvPr userDrawn="1"/>
        </p:nvSpPr>
        <p:spPr bwMode="auto">
          <a:xfrm>
            <a:off x="3419473" y="760413"/>
            <a:ext cx="5608137" cy="4032448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nl-NL" sz="2000" dirty="0"/>
          </a:p>
        </p:txBody>
      </p:sp>
      <p:sp>
        <p:nvSpPr>
          <p:cNvPr id="8" name="Rechthoek 7"/>
          <p:cNvSpPr/>
          <p:nvPr userDrawn="1"/>
        </p:nvSpPr>
        <p:spPr>
          <a:xfrm>
            <a:off x="4239740" y="2121073"/>
            <a:ext cx="1340371" cy="1311128"/>
          </a:xfrm>
          <a:prstGeom prst="rect">
            <a:avLst/>
          </a:prstGeom>
          <a:solidFill>
            <a:srgbClr val="B5DE97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 fontAlgn="base">
              <a:lnSpc>
                <a:spcPct val="132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000" dirty="0"/>
              <a:t>N</a:t>
            </a:r>
          </a:p>
          <a:p>
            <a:pPr algn="ctr" fontAlgn="base">
              <a:lnSpc>
                <a:spcPct val="132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000" dirty="0"/>
              <a:t>W      Jij</a:t>
            </a:r>
          </a:p>
          <a:p>
            <a:pPr algn="ctr" fontAlgn="base">
              <a:lnSpc>
                <a:spcPct val="132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0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50745079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3167907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7" name="Rechthoek 6"/>
          <p:cNvSpPr/>
          <p:nvPr userDrawn="1"/>
        </p:nvSpPr>
        <p:spPr bwMode="auto">
          <a:xfrm>
            <a:off x="3419473" y="760413"/>
            <a:ext cx="5608137" cy="4032448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nl-NL" sz="2000" dirty="0"/>
          </a:p>
        </p:txBody>
      </p:sp>
      <p:graphicFrame>
        <p:nvGraphicFramePr>
          <p:cNvPr id="6" name="Group 4"/>
          <p:cNvGraphicFramePr>
            <a:graphicFrameLocks noGrp="1"/>
          </p:cNvGraphicFramePr>
          <p:nvPr userDrawn="1"/>
        </p:nvGraphicFramePr>
        <p:xfrm>
          <a:off x="4783915" y="887356"/>
          <a:ext cx="2887695" cy="179387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727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Jij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420847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666915445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08771" y="692696"/>
            <a:ext cx="4967685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7" name="Rechthoek 6"/>
          <p:cNvSpPr/>
          <p:nvPr userDrawn="1"/>
        </p:nvSpPr>
        <p:spPr bwMode="auto">
          <a:xfrm>
            <a:off x="179512" y="2564903"/>
            <a:ext cx="8848099" cy="2376265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nl-NL" sz="2000" dirty="0"/>
          </a:p>
        </p:txBody>
      </p:sp>
      <p:graphicFrame>
        <p:nvGraphicFramePr>
          <p:cNvPr id="6" name="Group 4"/>
          <p:cNvGraphicFramePr>
            <a:graphicFrameLocks noGrp="1"/>
          </p:cNvGraphicFramePr>
          <p:nvPr userDrawn="1"/>
        </p:nvGraphicFramePr>
        <p:xfrm>
          <a:off x="234185" y="651503"/>
          <a:ext cx="2884429" cy="179387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727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68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Jij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312939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7949" y="620688"/>
            <a:ext cx="3167907" cy="1409378"/>
          </a:xfrm>
        </p:spPr>
        <p:txBody>
          <a:bodyPr/>
          <a:lstStyle>
            <a:lvl1pPr>
              <a:defRPr sz="2400"/>
            </a:lvl1pPr>
            <a:lvl2pPr marL="628650" indent="-273050">
              <a:defRPr/>
            </a:lvl2pPr>
            <a:lvl3pPr marL="985838" indent="-273050">
              <a:defRPr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7" name="Rechthoek 6"/>
          <p:cNvSpPr/>
          <p:nvPr userDrawn="1"/>
        </p:nvSpPr>
        <p:spPr bwMode="auto">
          <a:xfrm>
            <a:off x="3419473" y="760413"/>
            <a:ext cx="5608137" cy="4032448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nl-NL" sz="2000" dirty="0"/>
          </a:p>
        </p:txBody>
      </p:sp>
      <p:graphicFrame>
        <p:nvGraphicFramePr>
          <p:cNvPr id="6" name="Group 4"/>
          <p:cNvGraphicFramePr>
            <a:graphicFrameLocks noGrp="1"/>
          </p:cNvGraphicFramePr>
          <p:nvPr userDrawn="1"/>
        </p:nvGraphicFramePr>
        <p:xfrm>
          <a:off x="3563888" y="1849219"/>
          <a:ext cx="2887695" cy="179387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727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Jij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3242174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 en object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79612" y="764704"/>
            <a:ext cx="8984776" cy="3655762"/>
          </a:xfrm>
          <a:prstGeom prst="rect">
            <a:avLst/>
          </a:prstGeom>
          <a:solidFill>
            <a:srgbClr val="A9D18E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nl-NL" sz="2000" kern="0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endParaRPr lang="nl-NL" sz="2000" kern="0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endParaRPr lang="nl-NL" sz="20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kstvak 8"/>
          <p:cNvSpPr txBox="1"/>
          <p:nvPr userDrawn="1"/>
        </p:nvSpPr>
        <p:spPr>
          <a:xfrm>
            <a:off x="3799508" y="2047820"/>
            <a:ext cx="1391468" cy="1089529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nl-NL" kern="0" dirty="0">
                <a:solidFill>
                  <a:prstClr val="black"/>
                </a:solidFill>
                <a:latin typeface="Calibri"/>
              </a:rPr>
              <a:t>  N</a:t>
            </a:r>
          </a:p>
          <a:p>
            <a:pPr algn="ctr">
              <a:lnSpc>
                <a:spcPct val="120000"/>
              </a:lnSpc>
              <a:defRPr/>
            </a:pPr>
            <a:r>
              <a:rPr lang="nl-NL" kern="0" dirty="0">
                <a:solidFill>
                  <a:prstClr val="black"/>
                </a:solidFill>
                <a:latin typeface="Calibri"/>
              </a:rPr>
              <a:t>W                O          </a:t>
            </a:r>
          </a:p>
          <a:p>
            <a:pPr algn="ctr">
              <a:lnSpc>
                <a:spcPct val="120000"/>
              </a:lnSpc>
              <a:defRPr/>
            </a:pPr>
            <a:r>
              <a:rPr lang="nl-NL" kern="0" dirty="0">
                <a:solidFill>
                  <a:prstClr val="black"/>
                </a:solidFill>
                <a:latin typeface="Calibri"/>
              </a:rPr>
              <a:t> Z</a:t>
            </a:r>
          </a:p>
        </p:txBody>
      </p:sp>
      <p:sp>
        <p:nvSpPr>
          <p:cNvPr id="4" name="Rechthoek 3"/>
          <p:cNvSpPr/>
          <p:nvPr userDrawn="1"/>
        </p:nvSpPr>
        <p:spPr bwMode="auto">
          <a:xfrm>
            <a:off x="2951820" y="980728"/>
            <a:ext cx="3240360" cy="2664296"/>
          </a:xfrm>
          <a:prstGeom prst="rect">
            <a:avLst/>
          </a:prstGeom>
          <a:solidFill>
            <a:srgbClr val="B5DE9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rPr>
              <a:t>N</a:t>
            </a:r>
          </a:p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rPr>
              <a:t>W                       Jij</a:t>
            </a:r>
          </a:p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rPr>
              <a:t>Z</a:t>
            </a:r>
          </a:p>
        </p:txBody>
      </p:sp>
      <p:graphicFrame>
        <p:nvGraphicFramePr>
          <p:cNvPr id="8" name="Group 4"/>
          <p:cNvGraphicFramePr>
            <a:graphicFrameLocks noGrp="1"/>
          </p:cNvGraphicFramePr>
          <p:nvPr userDrawn="1"/>
        </p:nvGraphicFramePr>
        <p:xfrm>
          <a:off x="3527884" y="1367795"/>
          <a:ext cx="2088232" cy="1786347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917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partner</a:t>
                      </a:r>
                      <a:endParaRPr kumimoji="0" lang="nl-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Jij</a:t>
                      </a:r>
                      <a:endParaRPr kumimoji="0" 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nl-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  <a:sym typeface="Symbol" pitchFamily="18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75000"/>
                        </a:spcBef>
                        <a:spcAft>
                          <a:spcPct val="0"/>
                        </a:spcAft>
                        <a:buClr>
                          <a:srgbClr val="C40D0F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nl-NL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377692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18628"/>
            <a:ext cx="9144000" cy="567308"/>
          </a:xfrm>
          <a:prstGeom prst="rect">
            <a:avLst/>
          </a:prstGeom>
          <a:solidFill>
            <a:srgbClr val="004C97"/>
          </a:solidFill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0" y="764704"/>
            <a:ext cx="3635375" cy="4525962"/>
          </a:xfrm>
        </p:spPr>
        <p:txBody>
          <a:bodyPr/>
          <a:lstStyle>
            <a:lvl1pPr>
              <a:defRPr sz="2400"/>
            </a:lvl1pPr>
            <a:lvl2pPr marL="725488" indent="-363538">
              <a:spcBef>
                <a:spcPts val="600"/>
              </a:spcBef>
              <a:tabLst>
                <a:tab pos="725488" algn="l"/>
              </a:tabLst>
              <a:defRPr sz="2200"/>
            </a:lvl2pPr>
            <a:lvl3pPr marL="1071563" indent="-346075">
              <a:spcBef>
                <a:spcPts val="600"/>
              </a:spcBef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92150"/>
            <a:ext cx="5472244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323854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18628"/>
            <a:ext cx="9144000" cy="567308"/>
          </a:xfrm>
          <a:prstGeom prst="rect">
            <a:avLst/>
          </a:prstGeom>
          <a:solidFill>
            <a:srgbClr val="004C97"/>
          </a:solidFill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0" y="704751"/>
            <a:ext cx="3635375" cy="4525962"/>
          </a:xfrm>
        </p:spPr>
        <p:txBody>
          <a:bodyPr/>
          <a:lstStyle>
            <a:lvl1pPr>
              <a:defRPr sz="2400"/>
            </a:lvl1pPr>
            <a:lvl2pPr marL="725488" indent="-363538">
              <a:spcBef>
                <a:spcPts val="600"/>
              </a:spcBef>
              <a:tabLst>
                <a:tab pos="725488" algn="l"/>
              </a:tabLst>
              <a:defRPr sz="2200"/>
            </a:lvl2pPr>
            <a:lvl3pPr marL="1071563" indent="-346075">
              <a:spcBef>
                <a:spcPts val="600"/>
              </a:spcBef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grpSp>
        <p:nvGrpSpPr>
          <p:cNvPr id="28" name="Groep 27"/>
          <p:cNvGrpSpPr/>
          <p:nvPr userDrawn="1"/>
        </p:nvGrpSpPr>
        <p:grpSpPr>
          <a:xfrm>
            <a:off x="3650965" y="692150"/>
            <a:ext cx="5400600" cy="5316637"/>
            <a:chOff x="3635896" y="981075"/>
            <a:chExt cx="5400600" cy="5316637"/>
          </a:xfrm>
        </p:grpSpPr>
        <p:sp>
          <p:nvSpPr>
            <p:cNvPr id="29" name="Rechthoek 28"/>
            <p:cNvSpPr/>
            <p:nvPr/>
          </p:nvSpPr>
          <p:spPr bwMode="auto">
            <a:xfrm>
              <a:off x="3635896" y="981075"/>
              <a:ext cx="5400600" cy="5316637"/>
            </a:xfrm>
            <a:prstGeom prst="rect">
              <a:avLst/>
            </a:prstGeom>
            <a:solidFill>
              <a:srgbClr val="A9D18E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30" name="Tekstvak 29"/>
            <p:cNvSpPr txBox="1"/>
            <p:nvPr/>
          </p:nvSpPr>
          <p:spPr>
            <a:xfrm>
              <a:off x="5640462" y="3095596"/>
              <a:ext cx="1391468" cy="1115058"/>
            </a:xfrm>
            <a:prstGeom prst="rect">
              <a:avLst/>
            </a:prstGeom>
            <a:noFill/>
            <a:ln>
              <a:solidFill>
                <a:sysClr val="window" lastClr="FFFFFF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rPr>
                <a:t>       Leider</a:t>
              </a:r>
            </a:p>
            <a:p>
              <a:pPr marL="0" marR="0" lvl="0" indent="0" algn="l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rPr>
                <a:t>W           O          </a:t>
              </a:r>
            </a:p>
            <a:p>
              <a:pPr marL="0" marR="0" lvl="0" indent="0" algn="l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+mn-cs"/>
                </a:rPr>
                <a:t>      dummy</a:t>
              </a:r>
            </a:p>
          </p:txBody>
        </p:sp>
        <p:grpSp>
          <p:nvGrpSpPr>
            <p:cNvPr id="31" name="Groep 30"/>
            <p:cNvGrpSpPr/>
            <p:nvPr/>
          </p:nvGrpSpPr>
          <p:grpSpPr>
            <a:xfrm>
              <a:off x="7596335" y="2984599"/>
              <a:ext cx="1135485" cy="1433979"/>
              <a:chOff x="8028388" y="2106568"/>
              <a:chExt cx="1192940" cy="1819520"/>
            </a:xfrm>
          </p:grpSpPr>
          <p:sp>
            <p:nvSpPr>
              <p:cNvPr id="36" name="Afgeronde rechthoek 35"/>
              <p:cNvSpPr/>
              <p:nvPr/>
            </p:nvSpPr>
            <p:spPr bwMode="auto">
              <a:xfrm>
                <a:off x="8028388" y="2106568"/>
                <a:ext cx="1192940" cy="1819520"/>
              </a:xfrm>
              <a:prstGeom prst="roundRect">
                <a:avLst/>
              </a:prstGeom>
              <a:solidFill>
                <a:srgbClr val="FAC2A4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37" name="Picture 4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8EC"/>
                  </a:clrFrom>
                  <a:clrTo>
                    <a:srgbClr val="FFF8E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3900" y="2247407"/>
                <a:ext cx="800100" cy="409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4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8EC"/>
                  </a:clrFrom>
                  <a:clrTo>
                    <a:srgbClr val="FFF8E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8100392" y="3411212"/>
                <a:ext cx="800100" cy="409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" name="Groep 31"/>
            <p:cNvGrpSpPr/>
            <p:nvPr/>
          </p:nvGrpSpPr>
          <p:grpSpPr>
            <a:xfrm>
              <a:off x="4000251" y="2988335"/>
              <a:ext cx="1135485" cy="1433979"/>
              <a:chOff x="8032922" y="2112193"/>
              <a:chExt cx="1192940" cy="1819520"/>
            </a:xfrm>
          </p:grpSpPr>
          <p:sp>
            <p:nvSpPr>
              <p:cNvPr id="33" name="Afgeronde rechthoek 32"/>
              <p:cNvSpPr/>
              <p:nvPr/>
            </p:nvSpPr>
            <p:spPr bwMode="auto">
              <a:xfrm>
                <a:off x="8032922" y="2112193"/>
                <a:ext cx="1192940" cy="1819520"/>
              </a:xfrm>
              <a:prstGeom prst="roundRect">
                <a:avLst/>
              </a:prstGeom>
              <a:solidFill>
                <a:srgbClr val="FAC2A4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34" name="Picture 4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8EC"/>
                  </a:clrFrom>
                  <a:clrTo>
                    <a:srgbClr val="FFF8E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72018" y="2167046"/>
                <a:ext cx="800100" cy="409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4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8EC"/>
                  </a:clrFrom>
                  <a:clrTo>
                    <a:srgbClr val="FFF8E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8076569" y="3458358"/>
                <a:ext cx="800100" cy="409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92297694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prstGeom prst="rect">
            <a:avLst/>
          </a:prstGeom>
        </p:spPr>
        <p:txBody>
          <a:bodyPr anchor="ctr"/>
          <a:lstStyle>
            <a:lvl1pPr algn="ctr"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0" y="1195388"/>
            <a:ext cx="4297363" cy="4525962"/>
          </a:xfrm>
        </p:spPr>
        <p:txBody>
          <a:bodyPr/>
          <a:lstStyle>
            <a:lvl1pPr marL="273050" indent="-273050">
              <a:defRPr sz="2400"/>
            </a:lvl1pPr>
            <a:lvl2pPr marL="628650" indent="-355600">
              <a:defRPr sz="2200"/>
            </a:lvl2pPr>
            <a:lvl3pPr marL="903288" indent="-274638"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7" name="Tijdelijke aanduiding voor inhoud 2"/>
          <p:cNvSpPr>
            <a:spLocks noGrp="1"/>
          </p:cNvSpPr>
          <p:nvPr>
            <p:ph sz="half" idx="10"/>
          </p:nvPr>
        </p:nvSpPr>
        <p:spPr>
          <a:xfrm>
            <a:off x="4738687" y="1232756"/>
            <a:ext cx="4297363" cy="4525962"/>
          </a:xfrm>
        </p:spPr>
        <p:txBody>
          <a:bodyPr/>
          <a:lstStyle>
            <a:lvl1pPr marL="273050" indent="-273050">
              <a:defRPr sz="2400"/>
            </a:lvl1pPr>
            <a:lvl2pPr marL="628650" indent="-355600">
              <a:defRPr sz="2200"/>
            </a:lvl2pPr>
            <a:lvl3pPr marL="903288" indent="-274638"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69881845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18628"/>
            <a:ext cx="9144000" cy="567308"/>
          </a:xfrm>
          <a:prstGeom prst="rect">
            <a:avLst/>
          </a:prstGeom>
        </p:spPr>
        <p:txBody>
          <a:bodyPr anchor="ctr"/>
          <a:lstStyle>
            <a:lvl1pPr algn="ctr">
              <a:defRPr sz="28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0" y="1195388"/>
            <a:ext cx="4297363" cy="4525962"/>
          </a:xfrm>
        </p:spPr>
        <p:txBody>
          <a:bodyPr/>
          <a:lstStyle>
            <a:lvl1pPr>
              <a:defRPr sz="2400"/>
            </a:lvl1pPr>
            <a:lvl2pPr marL="725488" indent="-363538">
              <a:spcBef>
                <a:spcPts val="600"/>
              </a:spcBef>
              <a:tabLst>
                <a:tab pos="725488" algn="l"/>
              </a:tabLst>
              <a:defRPr sz="2200"/>
            </a:lvl2pPr>
            <a:lvl3pPr marL="1071563" indent="-346075">
              <a:spcBef>
                <a:spcPts val="600"/>
              </a:spcBef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38068168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95388"/>
            <a:ext cx="87471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FF1F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opmaakprofielen van de </a:t>
            </a:r>
            <a:r>
              <a:rPr lang="nl-NL" dirty="0" err="1"/>
              <a:t>modeltekst</a:t>
            </a:r>
            <a:r>
              <a:rPr lang="nl-NL" dirty="0"/>
              <a:t>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05091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81" r:id="rId2"/>
    <p:sldLayoutId id="2147483885" r:id="rId3"/>
    <p:sldLayoutId id="2147483886" r:id="rId4"/>
    <p:sldLayoutId id="2147483887" r:id="rId5"/>
  </p:sldLayoutIdLst>
  <p:transition/>
  <p:hf sldNum="0" hd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ct val="75000"/>
        </a:spcBef>
        <a:spcAft>
          <a:spcPct val="0"/>
        </a:spcAft>
        <a:buClr>
          <a:srgbClr val="C40D0F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25488" indent="-363538" algn="l" rtl="0" eaLnBrk="1" fontAlgn="base" hangingPunct="1">
        <a:lnSpc>
          <a:spcPct val="95000"/>
        </a:lnSpc>
        <a:spcBef>
          <a:spcPct val="40000"/>
        </a:spcBef>
        <a:spcAft>
          <a:spcPct val="0"/>
        </a:spcAft>
        <a:buClr>
          <a:srgbClr val="C40D0F"/>
        </a:buClr>
        <a:buFont typeface="Wingdings" pitchFamily="2" charset="2"/>
        <a:buChar char="Ø"/>
        <a:defRPr sz="2200">
          <a:solidFill>
            <a:schemeClr val="tx1"/>
          </a:solidFill>
          <a:latin typeface="+mn-lt"/>
          <a:cs typeface="+mn-cs"/>
        </a:defRPr>
      </a:lvl2pPr>
      <a:lvl3pPr marL="1166813" indent="-363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rgbClr val="C40D0F"/>
        </a:buClr>
        <a:buFont typeface="Verdana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3pPr>
      <a:lvl4pPr marL="1697038" indent="-1730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j-lt"/>
          <a:cs typeface="+mn-cs"/>
        </a:defRPr>
      </a:lvl4pPr>
      <a:lvl5pPr marL="20399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5pPr>
      <a:lvl6pPr marL="24971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6pPr>
      <a:lvl7pPr marL="29543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7pPr>
      <a:lvl8pPr marL="34115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8pPr>
      <a:lvl9pPr marL="38687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95388"/>
            <a:ext cx="87471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FF1F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opmaakprofielen van de </a:t>
            </a:r>
            <a:r>
              <a:rPr lang="nl-NL" dirty="0" err="1"/>
              <a:t>modeltekst</a:t>
            </a:r>
            <a:r>
              <a:rPr lang="nl-NL" dirty="0"/>
              <a:t>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21116" y="0"/>
            <a:ext cx="9165116" cy="548680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txBody>
          <a:bodyPr wrap="none" anchor="ctr"/>
          <a:lstStyle/>
          <a:p>
            <a:endParaRPr lang="nl-NL" sz="4800" b="1" dirty="0">
              <a:solidFill>
                <a:srgbClr val="C40D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3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</p:sldLayoutIdLst>
  <p:transition/>
  <p:hf sldNum="0" hd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ct val="75000"/>
        </a:spcBef>
        <a:spcAft>
          <a:spcPct val="0"/>
        </a:spcAft>
        <a:buClr>
          <a:srgbClr val="C40D0F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25488" indent="-363538" algn="l" rtl="0" eaLnBrk="1" fontAlgn="base" hangingPunct="1">
        <a:lnSpc>
          <a:spcPct val="95000"/>
        </a:lnSpc>
        <a:spcBef>
          <a:spcPct val="40000"/>
        </a:spcBef>
        <a:spcAft>
          <a:spcPct val="0"/>
        </a:spcAft>
        <a:buClr>
          <a:srgbClr val="C40D0F"/>
        </a:buClr>
        <a:buFont typeface="Wingdings" pitchFamily="2" charset="2"/>
        <a:buChar char="Ø"/>
        <a:defRPr sz="2200">
          <a:solidFill>
            <a:schemeClr val="tx1"/>
          </a:solidFill>
          <a:latin typeface="+mn-lt"/>
          <a:cs typeface="+mn-cs"/>
        </a:defRPr>
      </a:lvl2pPr>
      <a:lvl3pPr marL="1166813" indent="-363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rgbClr val="C40D0F"/>
        </a:buClr>
        <a:buFont typeface="Verdana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3pPr>
      <a:lvl4pPr marL="1697038" indent="-1730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j-lt"/>
          <a:cs typeface="+mn-cs"/>
        </a:defRPr>
      </a:lvl4pPr>
      <a:lvl5pPr marL="20399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5pPr>
      <a:lvl6pPr marL="24971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6pPr>
      <a:lvl7pPr marL="29543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7pPr>
      <a:lvl8pPr marL="34115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8pPr>
      <a:lvl9pPr marL="38687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95388"/>
            <a:ext cx="87471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FF1F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opmaakprofielen van de </a:t>
            </a:r>
            <a:r>
              <a:rPr lang="nl-NL" dirty="0" err="1"/>
              <a:t>modeltekst</a:t>
            </a:r>
            <a:r>
              <a:rPr lang="nl-NL" dirty="0"/>
              <a:t>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21116" y="0"/>
            <a:ext cx="9165116" cy="548680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txBody>
          <a:bodyPr wrap="none" anchor="ctr"/>
          <a:lstStyle/>
          <a:p>
            <a:endParaRPr lang="nl-NL" sz="4800" b="1" dirty="0">
              <a:solidFill>
                <a:srgbClr val="C40D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9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7" r:id="rId2"/>
    <p:sldLayoutId id="2147483828" r:id="rId3"/>
    <p:sldLayoutId id="2147483829" r:id="rId4"/>
    <p:sldLayoutId id="2147483905" r:id="rId5"/>
    <p:sldLayoutId id="2147483903" r:id="rId6"/>
    <p:sldLayoutId id="2147483904" r:id="rId7"/>
    <p:sldLayoutId id="2147483830" r:id="rId8"/>
    <p:sldLayoutId id="2147483831" r:id="rId9"/>
    <p:sldLayoutId id="2147483832" r:id="rId10"/>
    <p:sldLayoutId id="2147483906" r:id="rId11"/>
    <p:sldLayoutId id="2147483907" r:id="rId12"/>
  </p:sldLayoutIdLst>
  <p:transition/>
  <p:hf sldNum="0" hd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ct val="75000"/>
        </a:spcBef>
        <a:spcAft>
          <a:spcPct val="0"/>
        </a:spcAft>
        <a:buClr>
          <a:srgbClr val="C40D0F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25488" indent="-363538" algn="l" rtl="0" eaLnBrk="1" fontAlgn="base" hangingPunct="1">
        <a:lnSpc>
          <a:spcPct val="95000"/>
        </a:lnSpc>
        <a:spcBef>
          <a:spcPct val="40000"/>
        </a:spcBef>
        <a:spcAft>
          <a:spcPct val="0"/>
        </a:spcAft>
        <a:buClr>
          <a:srgbClr val="C40D0F"/>
        </a:buClr>
        <a:buFont typeface="Wingdings" pitchFamily="2" charset="2"/>
        <a:buChar char="Ø"/>
        <a:defRPr sz="2200">
          <a:solidFill>
            <a:schemeClr val="tx1"/>
          </a:solidFill>
          <a:latin typeface="+mn-lt"/>
          <a:cs typeface="+mn-cs"/>
        </a:defRPr>
      </a:lvl2pPr>
      <a:lvl3pPr marL="1166813" indent="-363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rgbClr val="C40D0F"/>
        </a:buClr>
        <a:buFont typeface="Verdana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3pPr>
      <a:lvl4pPr marL="1697038" indent="-1730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j-lt"/>
          <a:cs typeface="+mn-cs"/>
        </a:defRPr>
      </a:lvl4pPr>
      <a:lvl5pPr marL="20399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5pPr>
      <a:lvl6pPr marL="24971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6pPr>
      <a:lvl7pPr marL="29543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7pPr>
      <a:lvl8pPr marL="34115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8pPr>
      <a:lvl9pPr marL="38687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95388"/>
            <a:ext cx="87471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FF1F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opmaakprofielen van de </a:t>
            </a:r>
            <a:r>
              <a:rPr lang="nl-NL" dirty="0" err="1"/>
              <a:t>modeltekst</a:t>
            </a:r>
            <a:r>
              <a:rPr lang="nl-NL" dirty="0"/>
              <a:t>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21116" y="0"/>
            <a:ext cx="9165116" cy="548680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txBody>
          <a:bodyPr wrap="none" anchor="ctr"/>
          <a:lstStyle/>
          <a:p>
            <a:endParaRPr lang="nl-NL" sz="4800" b="1" dirty="0">
              <a:solidFill>
                <a:srgbClr val="C40D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13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</p:sldLayoutIdLst>
  <p:transition/>
  <p:hf sldNum="0" hd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ct val="75000"/>
        </a:spcBef>
        <a:spcAft>
          <a:spcPct val="0"/>
        </a:spcAft>
        <a:buClr>
          <a:srgbClr val="C40D0F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25488" indent="-363538" algn="l" rtl="0" eaLnBrk="1" fontAlgn="base" hangingPunct="1">
        <a:lnSpc>
          <a:spcPct val="95000"/>
        </a:lnSpc>
        <a:spcBef>
          <a:spcPct val="40000"/>
        </a:spcBef>
        <a:spcAft>
          <a:spcPct val="0"/>
        </a:spcAft>
        <a:buClr>
          <a:srgbClr val="C40D0F"/>
        </a:buClr>
        <a:buFont typeface="Wingdings" pitchFamily="2" charset="2"/>
        <a:buChar char="Ø"/>
        <a:defRPr sz="2200">
          <a:solidFill>
            <a:schemeClr val="tx1"/>
          </a:solidFill>
          <a:latin typeface="+mn-lt"/>
          <a:cs typeface="+mn-cs"/>
        </a:defRPr>
      </a:lvl2pPr>
      <a:lvl3pPr marL="1166813" indent="-363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rgbClr val="C40D0F"/>
        </a:buClr>
        <a:buFont typeface="Verdana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3pPr>
      <a:lvl4pPr marL="1697038" indent="-1730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j-lt"/>
          <a:cs typeface="+mn-cs"/>
        </a:defRPr>
      </a:lvl4pPr>
      <a:lvl5pPr marL="20399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5pPr>
      <a:lvl6pPr marL="24971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6pPr>
      <a:lvl7pPr marL="29543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7pPr>
      <a:lvl8pPr marL="34115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8pPr>
      <a:lvl9pPr marL="38687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95388"/>
            <a:ext cx="87471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FF1F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opmaakprofielen van de </a:t>
            </a:r>
            <a:r>
              <a:rPr lang="nl-NL" dirty="0" err="1"/>
              <a:t>modeltekst</a:t>
            </a:r>
            <a:r>
              <a:rPr lang="nl-NL" dirty="0"/>
              <a:t>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21116" y="0"/>
            <a:ext cx="9165116" cy="548680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txBody>
          <a:bodyPr wrap="none" anchor="ctr"/>
          <a:lstStyle/>
          <a:p>
            <a:endParaRPr lang="nl-NL" sz="4800" b="1" dirty="0">
              <a:solidFill>
                <a:srgbClr val="C40D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38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88" r:id="rId2"/>
    <p:sldLayoutId id="2147483867" r:id="rId3"/>
    <p:sldLayoutId id="2147483868" r:id="rId4"/>
    <p:sldLayoutId id="2147483893" r:id="rId5"/>
    <p:sldLayoutId id="2147483894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90" r:id="rId12"/>
    <p:sldLayoutId id="2147483892" r:id="rId13"/>
  </p:sldLayoutIdLst>
  <p:transition/>
  <p:hf sldNum="0" hd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ct val="75000"/>
        </a:spcBef>
        <a:spcAft>
          <a:spcPct val="0"/>
        </a:spcAft>
        <a:buClr>
          <a:srgbClr val="C40D0F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25488" indent="-363538" algn="l" rtl="0" eaLnBrk="1" fontAlgn="base" hangingPunct="1">
        <a:lnSpc>
          <a:spcPct val="95000"/>
        </a:lnSpc>
        <a:spcBef>
          <a:spcPct val="40000"/>
        </a:spcBef>
        <a:spcAft>
          <a:spcPct val="0"/>
        </a:spcAft>
        <a:buClr>
          <a:srgbClr val="C40D0F"/>
        </a:buClr>
        <a:buFont typeface="Wingdings" pitchFamily="2" charset="2"/>
        <a:buChar char="Ø"/>
        <a:defRPr sz="2200">
          <a:solidFill>
            <a:schemeClr val="tx1"/>
          </a:solidFill>
          <a:latin typeface="+mn-lt"/>
          <a:cs typeface="+mn-cs"/>
        </a:defRPr>
      </a:lvl2pPr>
      <a:lvl3pPr marL="1166813" indent="-363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rgbClr val="C40D0F"/>
        </a:buClr>
        <a:buFont typeface="Verdana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3pPr>
      <a:lvl4pPr marL="1697038" indent="-1730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j-lt"/>
          <a:cs typeface="+mn-cs"/>
        </a:defRPr>
      </a:lvl4pPr>
      <a:lvl5pPr marL="20399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5pPr>
      <a:lvl6pPr marL="24971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6pPr>
      <a:lvl7pPr marL="29543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7pPr>
      <a:lvl8pPr marL="34115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8pPr>
      <a:lvl9pPr marL="38687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95388"/>
            <a:ext cx="87471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FF1F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opmaakprofielen van de </a:t>
            </a:r>
            <a:r>
              <a:rPr lang="nl-NL" dirty="0" err="1"/>
              <a:t>modeltekst</a:t>
            </a:r>
            <a:r>
              <a:rPr lang="nl-NL" dirty="0"/>
              <a:t>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21116" y="0"/>
            <a:ext cx="9165116" cy="548680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txBody>
          <a:bodyPr wrap="none" anchor="ctr"/>
          <a:lstStyle/>
          <a:p>
            <a:endParaRPr lang="nl-NL" sz="4800" b="1" dirty="0">
              <a:solidFill>
                <a:srgbClr val="C40D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35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</p:sldLayoutIdLst>
  <p:transition/>
  <p:hf sldNum="0" hd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ct val="75000"/>
        </a:spcBef>
        <a:spcAft>
          <a:spcPct val="0"/>
        </a:spcAft>
        <a:buClr>
          <a:srgbClr val="C40D0F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25488" indent="-363538" algn="l" rtl="0" eaLnBrk="1" fontAlgn="base" hangingPunct="1">
        <a:lnSpc>
          <a:spcPct val="95000"/>
        </a:lnSpc>
        <a:spcBef>
          <a:spcPct val="40000"/>
        </a:spcBef>
        <a:spcAft>
          <a:spcPct val="0"/>
        </a:spcAft>
        <a:buClr>
          <a:srgbClr val="C40D0F"/>
        </a:buClr>
        <a:buFont typeface="Wingdings" pitchFamily="2" charset="2"/>
        <a:buChar char="Ø"/>
        <a:defRPr sz="2200">
          <a:solidFill>
            <a:schemeClr val="tx1"/>
          </a:solidFill>
          <a:latin typeface="+mn-lt"/>
          <a:cs typeface="+mn-cs"/>
        </a:defRPr>
      </a:lvl2pPr>
      <a:lvl3pPr marL="1166813" indent="-363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rgbClr val="C40D0F"/>
        </a:buClr>
        <a:buFont typeface="Verdana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3pPr>
      <a:lvl4pPr marL="1697038" indent="-1730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j-lt"/>
          <a:cs typeface="+mn-cs"/>
        </a:defRPr>
      </a:lvl4pPr>
      <a:lvl5pPr marL="20399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5pPr>
      <a:lvl6pPr marL="24971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6pPr>
      <a:lvl7pPr marL="29543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7pPr>
      <a:lvl8pPr marL="34115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8pPr>
      <a:lvl9pPr marL="38687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95388"/>
            <a:ext cx="8747125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FF1F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opmaakprofielen van de </a:t>
            </a:r>
            <a:r>
              <a:rPr lang="nl-NL" dirty="0" err="1"/>
              <a:t>modeltekst</a:t>
            </a:r>
            <a:r>
              <a:rPr lang="nl-NL" dirty="0"/>
              <a:t>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-21116" y="0"/>
            <a:ext cx="9165116" cy="548680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l-NL" sz="4800" b="1" dirty="0">
              <a:solidFill>
                <a:srgbClr val="C40D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4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  <p:sldLayoutId id="2147483924" r:id="rId16"/>
    <p:sldLayoutId id="2147483925" r:id="rId17"/>
    <p:sldLayoutId id="2147483926" r:id="rId18"/>
    <p:sldLayoutId id="2147483927" r:id="rId19"/>
    <p:sldLayoutId id="2147483928" r:id="rId20"/>
    <p:sldLayoutId id="2147483929" r:id="rId21"/>
    <p:sldLayoutId id="2147483930" r:id="rId22"/>
    <p:sldLayoutId id="2147483931" r:id="rId23"/>
    <p:sldLayoutId id="2147483932" r:id="rId24"/>
    <p:sldLayoutId id="2147483933" r:id="rId25"/>
    <p:sldLayoutId id="2147483934" r:id="rId26"/>
    <p:sldLayoutId id="2147483935" r:id="rId27"/>
  </p:sldLayoutIdLst>
  <p:transition/>
  <p:hf sldNum="0" hd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folHlink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ct val="75000"/>
        </a:spcBef>
        <a:spcAft>
          <a:spcPct val="0"/>
        </a:spcAft>
        <a:buClr>
          <a:srgbClr val="C40D0F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25488" indent="-363538" algn="l" rtl="0" eaLnBrk="1" fontAlgn="base" hangingPunct="1">
        <a:lnSpc>
          <a:spcPct val="95000"/>
        </a:lnSpc>
        <a:spcBef>
          <a:spcPct val="40000"/>
        </a:spcBef>
        <a:spcAft>
          <a:spcPct val="0"/>
        </a:spcAft>
        <a:buClr>
          <a:srgbClr val="C40D0F"/>
        </a:buClr>
        <a:buFont typeface="Wingdings" pitchFamily="2" charset="2"/>
        <a:buChar char="Ø"/>
        <a:defRPr sz="2200">
          <a:solidFill>
            <a:schemeClr val="tx1"/>
          </a:solidFill>
          <a:latin typeface="+mn-lt"/>
          <a:cs typeface="+mn-cs"/>
        </a:defRPr>
      </a:lvl2pPr>
      <a:lvl3pPr marL="1166813" indent="-363538" algn="l" rtl="0" eaLnBrk="1" fontAlgn="base" hangingPunct="1">
        <a:lnSpc>
          <a:spcPct val="95000"/>
        </a:lnSpc>
        <a:spcBef>
          <a:spcPct val="30000"/>
        </a:spcBef>
        <a:spcAft>
          <a:spcPct val="0"/>
        </a:spcAft>
        <a:buClr>
          <a:srgbClr val="C40D0F"/>
        </a:buClr>
        <a:buFont typeface="Verdana" pitchFamily="34" charset="0"/>
        <a:buChar char="–"/>
        <a:defRPr sz="2000">
          <a:solidFill>
            <a:schemeClr val="tx1"/>
          </a:solidFill>
          <a:latin typeface="+mn-lt"/>
          <a:cs typeface="+mn-cs"/>
        </a:defRPr>
      </a:lvl3pPr>
      <a:lvl4pPr marL="1697038" indent="-173038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•"/>
        <a:defRPr sz="1600">
          <a:solidFill>
            <a:schemeClr val="tx1"/>
          </a:solidFill>
          <a:latin typeface="+mj-lt"/>
          <a:cs typeface="+mn-cs"/>
        </a:defRPr>
      </a:lvl4pPr>
      <a:lvl5pPr marL="20399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5pPr>
      <a:lvl6pPr marL="24971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6pPr>
      <a:lvl7pPr marL="29543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7pPr>
      <a:lvl8pPr marL="34115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8pPr>
      <a:lvl9pPr marL="3868738" indent="-163513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j-lt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video" Target="../media/media10.mp4"/><Relationship Id="rId7" Type="http://schemas.openxmlformats.org/officeDocument/2006/relationships/image" Target="../media/image34.png"/><Relationship Id="rId2" Type="http://schemas.microsoft.com/office/2007/relationships/media" Target="../media/media10.mp4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1.mp4"/><Relationship Id="rId2" Type="http://schemas.microsoft.com/office/2007/relationships/media" Target="../media/media11.mp4"/><Relationship Id="rId1" Type="http://schemas.openxmlformats.org/officeDocument/2006/relationships/tags" Target="../tags/tag10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2.mp4"/><Relationship Id="rId2" Type="http://schemas.microsoft.com/office/2007/relationships/media" Target="../media/media12.mp4"/><Relationship Id="rId1" Type="http://schemas.openxmlformats.org/officeDocument/2006/relationships/tags" Target="../tags/tag11.xml"/><Relationship Id="rId6" Type="http://schemas.openxmlformats.org/officeDocument/2006/relationships/image" Target="../media/image38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3.mp4"/><Relationship Id="rId7" Type="http://schemas.openxmlformats.org/officeDocument/2006/relationships/image" Target="../media/image41.png"/><Relationship Id="rId2" Type="http://schemas.microsoft.com/office/2007/relationships/media" Target="../media/media13.mp4"/><Relationship Id="rId1" Type="http://schemas.openxmlformats.org/officeDocument/2006/relationships/tags" Target="../tags/tag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video" Target="../media/media14.mp4"/><Relationship Id="rId7" Type="http://schemas.openxmlformats.org/officeDocument/2006/relationships/image" Target="../media/image44.png"/><Relationship Id="rId2" Type="http://schemas.microsoft.com/office/2007/relationships/media" Target="../media/media14.mp4"/><Relationship Id="rId1" Type="http://schemas.openxmlformats.org/officeDocument/2006/relationships/tags" Target="../tags/tag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video" Target="../media/media15.mp4"/><Relationship Id="rId7" Type="http://schemas.openxmlformats.org/officeDocument/2006/relationships/image" Target="../media/image48.png"/><Relationship Id="rId2" Type="http://schemas.microsoft.com/office/2007/relationships/media" Target="../media/media15.mp4"/><Relationship Id="rId1" Type="http://schemas.openxmlformats.org/officeDocument/2006/relationships/tags" Target="../tags/tag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video" Target="../media/media16.mp4"/><Relationship Id="rId7" Type="http://schemas.openxmlformats.org/officeDocument/2006/relationships/image" Target="../media/image49.png"/><Relationship Id="rId2" Type="http://schemas.microsoft.com/office/2007/relationships/media" Target="../media/media16.mp4"/><Relationship Id="rId1" Type="http://schemas.openxmlformats.org/officeDocument/2006/relationships/tags" Target="../tags/tag15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video" Target="../media/media17.mp4"/><Relationship Id="rId7" Type="http://schemas.openxmlformats.org/officeDocument/2006/relationships/image" Target="../media/image53.png"/><Relationship Id="rId2" Type="http://schemas.microsoft.com/office/2007/relationships/media" Target="../media/media17.mp4"/><Relationship Id="rId1" Type="http://schemas.openxmlformats.org/officeDocument/2006/relationships/tags" Target="../tags/tag16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video" Target="../media/media18.mp4"/><Relationship Id="rId7" Type="http://schemas.openxmlformats.org/officeDocument/2006/relationships/image" Target="../media/image57.png"/><Relationship Id="rId2" Type="http://schemas.microsoft.com/office/2007/relationships/media" Target="../media/media18.mp4"/><Relationship Id="rId1" Type="http://schemas.openxmlformats.org/officeDocument/2006/relationships/tags" Target="../tags/tag17.xml"/><Relationship Id="rId6" Type="http://schemas.openxmlformats.org/officeDocument/2006/relationships/image" Target="../media/image5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video" Target="../media/media19.mp4"/><Relationship Id="rId7" Type="http://schemas.openxmlformats.org/officeDocument/2006/relationships/image" Target="../media/image61.png"/><Relationship Id="rId2" Type="http://schemas.microsoft.com/office/2007/relationships/media" Target="../media/media19.mp4"/><Relationship Id="rId1" Type="http://schemas.openxmlformats.org/officeDocument/2006/relationships/tags" Target="../tags/tag18.xml"/><Relationship Id="rId6" Type="http://schemas.openxmlformats.org/officeDocument/2006/relationships/image" Target="../media/image6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video" Target="../media/media20.mp4"/><Relationship Id="rId7" Type="http://schemas.openxmlformats.org/officeDocument/2006/relationships/image" Target="../media/image64.png"/><Relationship Id="rId2" Type="http://schemas.microsoft.com/office/2007/relationships/media" Target="../media/media20.mp4"/><Relationship Id="rId1" Type="http://schemas.openxmlformats.org/officeDocument/2006/relationships/tags" Target="../tags/tag19.xml"/><Relationship Id="rId6" Type="http://schemas.openxmlformats.org/officeDocument/2006/relationships/image" Target="../media/image60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video" Target="../media/media21.mp4"/><Relationship Id="rId7" Type="http://schemas.openxmlformats.org/officeDocument/2006/relationships/image" Target="../media/image68.png"/><Relationship Id="rId2" Type="http://schemas.microsoft.com/office/2007/relationships/media" Target="../media/media21.mp4"/><Relationship Id="rId1" Type="http://schemas.openxmlformats.org/officeDocument/2006/relationships/tags" Target="../tags/tag20.xml"/><Relationship Id="rId6" Type="http://schemas.openxmlformats.org/officeDocument/2006/relationships/image" Target="../media/image6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3.mp4"/><Relationship Id="rId7" Type="http://schemas.openxmlformats.org/officeDocument/2006/relationships/image" Target="../media/image16.png"/><Relationship Id="rId2" Type="http://schemas.microsoft.com/office/2007/relationships/media" Target="../media/media3.mp4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video" Target="../media/media4.mp4"/><Relationship Id="rId7" Type="http://schemas.openxmlformats.org/officeDocument/2006/relationships/image" Target="../media/image15.png"/><Relationship Id="rId2" Type="http://schemas.microsoft.com/office/2007/relationships/media" Target="../media/media4.mp4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7" Type="http://schemas.openxmlformats.org/officeDocument/2006/relationships/image" Target="../media/image23.png"/><Relationship Id="rId2" Type="http://schemas.microsoft.com/office/2007/relationships/media" Target="../media/media5.mp4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7" Type="http://schemas.openxmlformats.org/officeDocument/2006/relationships/image" Target="../media/image26.png"/><Relationship Id="rId2" Type="http://schemas.microsoft.com/office/2007/relationships/media" Target="../media/media6.mp4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7" Type="http://schemas.openxmlformats.org/officeDocument/2006/relationships/image" Target="../media/image28.png"/><Relationship Id="rId2" Type="http://schemas.microsoft.com/office/2007/relationships/media" Target="../media/media7.mp4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8.mp4"/><Relationship Id="rId2" Type="http://schemas.microsoft.com/office/2007/relationships/media" Target="../media/media8.mp4"/><Relationship Id="rId1" Type="http://schemas.openxmlformats.org/officeDocument/2006/relationships/tags" Target="../tags/tag7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9.mp4"/><Relationship Id="rId7" Type="http://schemas.openxmlformats.org/officeDocument/2006/relationships/image" Target="../media/image31.png"/><Relationship Id="rId2" Type="http://schemas.microsoft.com/office/2007/relationships/media" Target="../media/media9.mp4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6732240" y="2998767"/>
            <a:ext cx="23042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kern="0" dirty="0">
                <a:solidFill>
                  <a:srgbClr val="FFFFFF"/>
                </a:solidFill>
              </a:rPr>
              <a:t>Hoofdstuk </a:t>
            </a:r>
          </a:p>
          <a:p>
            <a:r>
              <a:rPr lang="nl-NL" sz="2800" kern="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9741" y="4077072"/>
            <a:ext cx="7422579" cy="223361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95000"/>
              </a:lnSpc>
              <a:spcBef>
                <a:spcPct val="75000"/>
              </a:spcBef>
              <a:spcAft>
                <a:spcPct val="0"/>
              </a:spcAft>
              <a:buClr>
                <a:srgbClr val="C40D0F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5488" indent="-363538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rgbClr val="C40D0F"/>
              </a:buClr>
              <a:buFont typeface="Wingdings" pitchFamily="2" charset="2"/>
              <a:buChar char="Ø"/>
              <a:defRPr sz="2200">
                <a:solidFill>
                  <a:schemeClr val="tx1"/>
                </a:solidFill>
                <a:latin typeface="+mn-lt"/>
                <a:cs typeface="+mn-cs"/>
              </a:defRPr>
            </a:lvl2pPr>
            <a:lvl3pPr marL="1166813" indent="-363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rgbClr val="C40D0F"/>
              </a:buClr>
              <a:buFont typeface="Verdana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97038" indent="-1730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j-lt"/>
                <a:cs typeface="+mn-cs"/>
              </a:defRPr>
            </a:lvl4pPr>
            <a:lvl5pPr marL="20399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5pPr>
            <a:lvl6pPr marL="24971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6pPr>
            <a:lvl7pPr marL="29543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7pPr>
            <a:lvl8pPr marL="34115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8pPr>
            <a:lvl9pPr marL="38687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9pPr>
          </a:lstStyle>
          <a:p>
            <a:pPr lvl="0" eaLnBrk="0" hangingPunct="0">
              <a:lnSpc>
                <a:spcPct val="90000"/>
              </a:lnSpc>
              <a:spcBef>
                <a:spcPct val="40000"/>
              </a:spcBef>
              <a:buClr>
                <a:srgbClr val="C00000"/>
              </a:buClr>
            </a:pPr>
            <a:r>
              <a:rPr lang="nl-NL" sz="2400" kern="0" dirty="0">
                <a:solidFill>
                  <a:srgbClr val="000000"/>
                </a:solidFill>
              </a:rPr>
              <a:t>Speelplan troefcontract</a:t>
            </a: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066EC02A-E01C-4F39-A98E-7BB08049D5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60032" y="4336627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97611"/>
      </p:ext>
    </p:extLst>
  </p:cSld>
  <p:clrMapOvr>
    <a:masterClrMapping/>
  </p:clrMapOvr>
  <p:transition advTm="197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2979D-A2C6-40AF-845D-6EB2B2765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Verliezers tellen (6): Zuid 4♥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12D385-05F1-4E54-B4A7-57119D154A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26348" y="4010292"/>
            <a:ext cx="3635375" cy="2835348"/>
          </a:xfrm>
        </p:spPr>
        <p:txBody>
          <a:bodyPr/>
          <a:lstStyle/>
          <a:p>
            <a:r>
              <a:rPr lang="nl-NL" dirty="0"/>
              <a:t> 4 verliezers</a:t>
            </a:r>
          </a:p>
          <a:p>
            <a:pPr lvl="1"/>
            <a:r>
              <a:rPr lang="nl-NL" dirty="0"/>
              <a:t>1 verliezer wegwerken</a:t>
            </a:r>
          </a:p>
          <a:p>
            <a:pPr lvl="2"/>
            <a:r>
              <a:rPr lang="nl-NL" dirty="0">
                <a:sym typeface="Wingdings" panose="05000000000000000000" pitchFamily="2" charset="2"/>
              </a:rPr>
              <a:t>♣9 introeven in dummy</a:t>
            </a:r>
          </a:p>
        </p:txBody>
      </p:sp>
      <p:sp>
        <p:nvSpPr>
          <p:cNvPr id="19" name="Afgeronde rechthoek 14">
            <a:extLst>
              <a:ext uri="{FF2B5EF4-FFF2-40B4-BE49-F238E27FC236}">
                <a16:creationId xmlns:a16="http://schemas.microsoft.com/office/drawing/2014/main" id="{2970D0C3-E213-4DCE-8AA0-B1951053B12D}"/>
              </a:ext>
            </a:extLst>
          </p:cNvPr>
          <p:cNvSpPr/>
          <p:nvPr/>
        </p:nvSpPr>
        <p:spPr bwMode="auto">
          <a:xfrm>
            <a:off x="3415826" y="6075699"/>
            <a:ext cx="3635375" cy="692696"/>
          </a:xfrm>
          <a:prstGeom prst="roundRect">
            <a:avLst/>
          </a:prstGeom>
          <a:solidFill>
            <a:srgbClr val="EFF1F0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indent="-187325" algn="l" defTabSz="714375">
              <a:buClr>
                <a:srgbClr val="C40D0F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000000"/>
                </a:solidFill>
                <a:latin typeface="Verdana"/>
                <a:sym typeface="Symbol" pitchFamily="18" charset="2"/>
              </a:rPr>
              <a:t>Stel troeftrekken uit</a:t>
            </a:r>
          </a:p>
          <a:p>
            <a:pPr marL="268288" indent="-187325" algn="l" defTabSz="714375">
              <a:buClr>
                <a:srgbClr val="C40D0F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000000"/>
                </a:solidFill>
                <a:latin typeface="Verdana"/>
                <a:sym typeface="Symbol" pitchFamily="18" charset="2"/>
              </a:rPr>
              <a:t>Begin met klaveren</a:t>
            </a:r>
          </a:p>
        </p:txBody>
      </p:sp>
      <p:graphicFrame>
        <p:nvGraphicFramePr>
          <p:cNvPr id="21" name="Tabel 20">
            <a:extLst>
              <a:ext uri="{FF2B5EF4-FFF2-40B4-BE49-F238E27FC236}">
                <a16:creationId xmlns:a16="http://schemas.microsoft.com/office/drawing/2014/main" id="{E7EE5699-CE67-449E-881B-C65BE610A2A5}"/>
              </a:ext>
            </a:extLst>
          </p:cNvPr>
          <p:cNvGraphicFramePr>
            <a:graphicFrameLocks noGrp="1"/>
          </p:cNvGraphicFramePr>
          <p:nvPr/>
        </p:nvGraphicFramePr>
        <p:xfrm>
          <a:off x="35496" y="697622"/>
          <a:ext cx="3573531" cy="3281617"/>
        </p:xfrm>
        <a:graphic>
          <a:graphicData uri="http://schemas.openxmlformats.org/drawingml/2006/table">
            <a:tbl>
              <a:tblPr firstRow="1" firstCol="1" bandRow="1"/>
              <a:tblGrid>
                <a:gridCol w="1557307">
                  <a:extLst>
                    <a:ext uri="{9D8B030D-6E8A-4147-A177-3AD203B41FA5}">
                      <a16:colId xmlns:a16="http://schemas.microsoft.com/office/drawing/2014/main" val="249878698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55249265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16830567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02052694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6936504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speelplan </a:t>
                      </a:r>
                      <a:b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troef</a:t>
                      </a:r>
                      <a:endParaRPr lang="nl-N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♠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♥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♦ 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♣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567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verliezers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971420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mogelijkheden wegwerken</a:t>
                      </a:r>
                      <a:endParaRPr lang="nl-NL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C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443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snijden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752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aftroeven</a:t>
                      </a:r>
                      <a:b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korte kant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02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afgooien</a:t>
                      </a:r>
                      <a:b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hoge kaart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251125"/>
                  </a:ext>
                </a:extLst>
              </a:tr>
            </a:tbl>
          </a:graphicData>
        </a:graphic>
      </p:graphicFrame>
      <p:sp>
        <p:nvSpPr>
          <p:cNvPr id="22" name="Tekstvak 21">
            <a:extLst>
              <a:ext uri="{FF2B5EF4-FFF2-40B4-BE49-F238E27FC236}">
                <a16:creationId xmlns:a16="http://schemas.microsoft.com/office/drawing/2014/main" id="{0F788558-C8C2-4F3D-95F1-D07F0EF8AAC9}"/>
              </a:ext>
            </a:extLst>
          </p:cNvPr>
          <p:cNvSpPr txBox="1"/>
          <p:nvPr/>
        </p:nvSpPr>
        <p:spPr>
          <a:xfrm>
            <a:off x="1682560" y="1302150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6D6DF34F-7A64-47A0-A426-5F7FC8220E59}"/>
              </a:ext>
            </a:extLst>
          </p:cNvPr>
          <p:cNvSpPr txBox="1"/>
          <p:nvPr/>
        </p:nvSpPr>
        <p:spPr>
          <a:xfrm>
            <a:off x="2624758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0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D1E5975F-39E9-4135-A6BE-A2E6C91C9FD9}"/>
              </a:ext>
            </a:extLst>
          </p:cNvPr>
          <p:cNvSpPr txBox="1"/>
          <p:nvPr/>
        </p:nvSpPr>
        <p:spPr>
          <a:xfrm>
            <a:off x="3206477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2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0BC86BC-8E70-4160-8BB5-D2759C607117}"/>
              </a:ext>
            </a:extLst>
          </p:cNvPr>
          <p:cNvSpPr txBox="1"/>
          <p:nvPr/>
        </p:nvSpPr>
        <p:spPr>
          <a:xfrm>
            <a:off x="2176811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46C9853-22DD-4C55-906D-4C79148E2B2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5190" y="765175"/>
            <a:ext cx="5237975" cy="160518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9C65757-6C91-4379-B1FB-C9CE67E8EC5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7174" y="4365104"/>
            <a:ext cx="5244473" cy="1618183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9C35E73A-BB4A-476A-805F-6FCDD03BA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92895"/>
            <a:ext cx="1080120" cy="167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1C8EA62F-8B4E-42E0-A237-FC1C3DE630D5}"/>
              </a:ext>
            </a:extLst>
          </p:cNvPr>
          <p:cNvSpPr txBox="1"/>
          <p:nvPr/>
        </p:nvSpPr>
        <p:spPr>
          <a:xfrm>
            <a:off x="3206477" y="2780928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1E96C563-836A-4ACC-B075-D31A81781A0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378033"/>
      </p:ext>
    </p:extLst>
  </p:cSld>
  <p:clrMapOvr>
    <a:masterClrMapping/>
  </p:clrMapOvr>
  <p:transition advTm="1300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3" grpId="0"/>
      <p:bldP spid="26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13DE71-8655-4E42-A3BD-871F2F5F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/>
              <a:t>Verliezers wegwerken</a:t>
            </a:r>
          </a:p>
        </p:txBody>
      </p:sp>
      <p:sp>
        <p:nvSpPr>
          <p:cNvPr id="5" name="Afgeronde rechthoek 15">
            <a:extLst>
              <a:ext uri="{FF2B5EF4-FFF2-40B4-BE49-F238E27FC236}">
                <a16:creationId xmlns:a16="http://schemas.microsoft.com/office/drawing/2014/main" id="{86E96877-FDD6-4BFD-B5A7-13B67C9E6B78}"/>
              </a:ext>
            </a:extLst>
          </p:cNvPr>
          <p:cNvSpPr/>
          <p:nvPr/>
        </p:nvSpPr>
        <p:spPr bwMode="auto">
          <a:xfrm>
            <a:off x="906539" y="1084965"/>
            <a:ext cx="3193577" cy="1037231"/>
          </a:xfrm>
          <a:prstGeom prst="roundRect">
            <a:avLst/>
          </a:prstGeom>
          <a:solidFill>
            <a:srgbClr val="EFF1F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cs typeface="Arial" charset="0"/>
              </a:rPr>
              <a:t>wegwerken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3200" b="1" dirty="0">
                <a:solidFill>
                  <a:srgbClr val="C00000"/>
                </a:solidFill>
              </a:rPr>
              <a:t>verliezers</a:t>
            </a:r>
            <a:endParaRPr kumimoji="0" lang="nl-NL" sz="32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6" name="Gebogen PIJL-OMHOOG 16">
            <a:extLst>
              <a:ext uri="{FF2B5EF4-FFF2-40B4-BE49-F238E27FC236}">
                <a16:creationId xmlns:a16="http://schemas.microsoft.com/office/drawing/2014/main" id="{1C773070-20E1-442C-8321-5CD4AAEE58A7}"/>
              </a:ext>
            </a:extLst>
          </p:cNvPr>
          <p:cNvSpPr/>
          <p:nvPr/>
        </p:nvSpPr>
        <p:spPr bwMode="auto">
          <a:xfrm rot="5400000">
            <a:off x="1855058" y="2285999"/>
            <a:ext cx="1296541" cy="968991"/>
          </a:xfrm>
          <a:prstGeom prst="bentUp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7" name="Afgeronde rechthoek 18">
            <a:extLst>
              <a:ext uri="{FF2B5EF4-FFF2-40B4-BE49-F238E27FC236}">
                <a16:creationId xmlns:a16="http://schemas.microsoft.com/office/drawing/2014/main" id="{4551DD16-DD18-4B52-BC18-83D965D1602D}"/>
              </a:ext>
            </a:extLst>
          </p:cNvPr>
          <p:cNvSpPr/>
          <p:nvPr/>
        </p:nvSpPr>
        <p:spPr bwMode="auto">
          <a:xfrm>
            <a:off x="2987824" y="2770494"/>
            <a:ext cx="4392488" cy="873461"/>
          </a:xfrm>
          <a:prstGeom prst="roundRect">
            <a:avLst/>
          </a:prstGeom>
          <a:solidFill>
            <a:srgbClr val="EFF1F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+mj-lt"/>
              <a:buAutoNum type="arabicPeriod"/>
              <a:tabLst/>
            </a:pPr>
            <a:r>
              <a:rPr kumimoji="0" lang="nl-NL" sz="2400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cs typeface="Arial" charset="0"/>
              </a:rPr>
              <a:t>in de kleur zelf (nemen van een snit)</a:t>
            </a:r>
            <a:endParaRPr kumimoji="0" lang="nl-NL" sz="240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8" name="Gebogen PIJL-OMHOOG 19">
            <a:extLst>
              <a:ext uri="{FF2B5EF4-FFF2-40B4-BE49-F238E27FC236}">
                <a16:creationId xmlns:a16="http://schemas.microsoft.com/office/drawing/2014/main" id="{D02A131A-5FB6-4052-BD56-1629B60B97C9}"/>
              </a:ext>
            </a:extLst>
          </p:cNvPr>
          <p:cNvSpPr/>
          <p:nvPr/>
        </p:nvSpPr>
        <p:spPr bwMode="auto">
          <a:xfrm rot="5400000">
            <a:off x="1855058" y="3452895"/>
            <a:ext cx="1296541" cy="968991"/>
          </a:xfrm>
          <a:prstGeom prst="bentUp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9" name="Afgeronde rechthoek 20">
            <a:extLst>
              <a:ext uri="{FF2B5EF4-FFF2-40B4-BE49-F238E27FC236}">
                <a16:creationId xmlns:a16="http://schemas.microsoft.com/office/drawing/2014/main" id="{D7EEF7D6-8947-489D-BB5E-9F508C39599E}"/>
              </a:ext>
            </a:extLst>
          </p:cNvPr>
          <p:cNvSpPr/>
          <p:nvPr/>
        </p:nvSpPr>
        <p:spPr bwMode="auto">
          <a:xfrm>
            <a:off x="2987823" y="3937390"/>
            <a:ext cx="4392488" cy="873461"/>
          </a:xfrm>
          <a:prstGeom prst="roundRect">
            <a:avLst/>
          </a:prstGeom>
          <a:solidFill>
            <a:srgbClr val="EFF1F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l">
              <a:buClr>
                <a:srgbClr val="C00000"/>
              </a:buClr>
              <a:buFont typeface="+mj-lt"/>
              <a:buAutoNum type="arabicPeriod" startAt="2"/>
            </a:pPr>
            <a:r>
              <a:rPr kumimoji="0" lang="nl-NL" sz="2400" i="0" u="none" strike="noStrike" cap="none" normalizeH="0" baseline="0" dirty="0" err="1">
                <a:ln>
                  <a:noFill/>
                </a:ln>
                <a:effectLst/>
              </a:rPr>
              <a:t>introevers</a:t>
            </a:r>
            <a:r>
              <a:rPr kumimoji="0" lang="nl-NL" sz="2400" i="0" u="none" strike="noStrike" cap="none" normalizeH="0" baseline="0" dirty="0">
                <a:ln>
                  <a:noFill/>
                </a:ln>
                <a:effectLst/>
              </a:rPr>
              <a:t> aan de ‘korte’ kant</a:t>
            </a:r>
          </a:p>
        </p:txBody>
      </p:sp>
      <p:sp>
        <p:nvSpPr>
          <p:cNvPr id="10" name="Gebogen PIJL-OMHOOG 21">
            <a:extLst>
              <a:ext uri="{FF2B5EF4-FFF2-40B4-BE49-F238E27FC236}">
                <a16:creationId xmlns:a16="http://schemas.microsoft.com/office/drawing/2014/main" id="{1F4D6B9D-EDB5-4437-BD2E-792B361392EB}"/>
              </a:ext>
            </a:extLst>
          </p:cNvPr>
          <p:cNvSpPr/>
          <p:nvPr/>
        </p:nvSpPr>
        <p:spPr bwMode="auto">
          <a:xfrm rot="5400000">
            <a:off x="1855058" y="4619799"/>
            <a:ext cx="1296541" cy="968991"/>
          </a:xfrm>
          <a:prstGeom prst="bentUp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1" name="Afgeronde rechthoek 22">
            <a:extLst>
              <a:ext uri="{FF2B5EF4-FFF2-40B4-BE49-F238E27FC236}">
                <a16:creationId xmlns:a16="http://schemas.microsoft.com/office/drawing/2014/main" id="{E4D5A6D9-3537-4F19-A0F5-D4B6AD8A9D56}"/>
              </a:ext>
            </a:extLst>
          </p:cNvPr>
          <p:cNvSpPr/>
          <p:nvPr/>
        </p:nvSpPr>
        <p:spPr bwMode="auto">
          <a:xfrm>
            <a:off x="2987823" y="5104294"/>
            <a:ext cx="4392487" cy="873461"/>
          </a:xfrm>
          <a:prstGeom prst="roundRect">
            <a:avLst/>
          </a:prstGeom>
          <a:solidFill>
            <a:srgbClr val="EFF1F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l">
              <a:buClr>
                <a:srgbClr val="C00000"/>
              </a:buClr>
              <a:buFont typeface="+mj-lt"/>
              <a:buAutoNum type="arabicPeriod" startAt="3"/>
            </a:pPr>
            <a:r>
              <a:rPr lang="nl-NL" sz="2400" dirty="0"/>
              <a:t>op hoge kaarten in andere hand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D8060D56-34B4-4079-A661-336C539B251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208" y="796682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1450410"/>
      </p:ext>
    </p:extLst>
  </p:cSld>
  <p:clrMapOvr>
    <a:masterClrMapping/>
  </p:clrMapOvr>
  <p:transition advTm="478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EC976A-3BDA-40C3-BBC7-181C72C9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Prioriteit bij troefspel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8A0FE095-001A-4CA8-BAD8-A7AC118EB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04369"/>
            <a:ext cx="2663825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0">
            <a:extLst>
              <a:ext uri="{FF2B5EF4-FFF2-40B4-BE49-F238E27FC236}">
                <a16:creationId xmlns:a16="http://schemas.microsoft.com/office/drawing/2014/main" id="{9C4E80B1-7427-44EA-8958-AA90F5CA5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833" y="1124744"/>
            <a:ext cx="5832476" cy="1958975"/>
          </a:xfrm>
          <a:prstGeom prst="wedgeRoundRectCallout">
            <a:avLst>
              <a:gd name="adj1" fmla="val -54912"/>
              <a:gd name="adj2" fmla="val 92708"/>
              <a:gd name="adj3" fmla="val 16667"/>
            </a:avLst>
          </a:prstGeom>
          <a:solidFill>
            <a:srgbClr val="EFF1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600" b="0" i="1" u="none" strike="noStrike" kern="0" cap="none" spc="0" normalizeH="0" baseline="0" noProof="0" dirty="0">
                <a:ln>
                  <a:noFill/>
                </a:ln>
                <a:solidFill>
                  <a:srgbClr val="C40D0F"/>
                </a:solidFill>
                <a:effectLst/>
                <a:uLnTx/>
                <a:uFillTx/>
              </a:rPr>
              <a:t>Meestal eerst troeftrekken</a:t>
            </a:r>
            <a:br>
              <a:rPr kumimoji="0" lang="nl-NL" sz="2600" b="0" i="1" u="none" strike="noStrike" kern="0" cap="none" spc="0" normalizeH="0" baseline="0" noProof="0" dirty="0">
                <a:ln>
                  <a:noFill/>
                </a:ln>
                <a:solidFill>
                  <a:srgbClr val="C40D0F"/>
                </a:solidFill>
                <a:effectLst/>
                <a:uLnTx/>
                <a:uFillTx/>
              </a:rPr>
            </a:br>
            <a:endParaRPr kumimoji="0" lang="nl-NL" sz="2600" b="0" i="1" u="none" strike="noStrike" kern="0" cap="none" spc="0" normalizeH="0" baseline="0" noProof="0" dirty="0">
              <a:ln>
                <a:noFill/>
              </a:ln>
              <a:solidFill>
                <a:srgbClr val="C40D0F"/>
              </a:solidFill>
              <a:effectLst/>
              <a:uLnTx/>
              <a:uFillTx/>
            </a:endParaRPr>
          </a:p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600" b="0" i="1" u="none" strike="noStrike" kern="0" cap="none" spc="0" normalizeH="0" baseline="0" noProof="0" dirty="0">
                <a:ln>
                  <a:noFill/>
                </a:ln>
                <a:solidFill>
                  <a:srgbClr val="C40D0F"/>
                </a:solidFill>
                <a:effectLst/>
                <a:uLnTx/>
                <a:uFillTx/>
              </a:rPr>
              <a:t>Soms: troeftrekken uitstellen</a:t>
            </a:r>
          </a:p>
          <a:p>
            <a:pPr marL="914400" lvl="1" indent="-457200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nl-NL" sz="2600" i="1" kern="0" dirty="0" err="1">
                <a:solidFill>
                  <a:srgbClr val="C40D0F"/>
                </a:solidFill>
              </a:rPr>
              <a:t>introever</a:t>
            </a:r>
            <a:r>
              <a:rPr lang="nl-NL" sz="2600" i="1" kern="0" dirty="0">
                <a:solidFill>
                  <a:srgbClr val="C40D0F"/>
                </a:solidFill>
              </a:rPr>
              <a:t> in de ‘korte hand’</a:t>
            </a:r>
            <a:endParaRPr kumimoji="0" lang="nl-NL" sz="2600" b="0" i="1" u="none" strike="noStrike" kern="0" cap="none" spc="0" normalizeH="0" baseline="0" noProof="0" dirty="0">
              <a:ln>
                <a:noFill/>
              </a:ln>
              <a:solidFill>
                <a:srgbClr val="C40D0F"/>
              </a:solidFill>
              <a:effectLst/>
              <a:uLnTx/>
              <a:uFillTx/>
            </a:endParaRPr>
          </a:p>
        </p:txBody>
      </p:sp>
      <p:sp>
        <p:nvSpPr>
          <p:cNvPr id="10" name="Afgeronde rechthoek 14">
            <a:extLst>
              <a:ext uri="{FF2B5EF4-FFF2-40B4-BE49-F238E27FC236}">
                <a16:creationId xmlns:a16="http://schemas.microsoft.com/office/drawing/2014/main" id="{E6B7262C-5A2C-43A3-AAF0-CB5FAA6DADD8}"/>
              </a:ext>
            </a:extLst>
          </p:cNvPr>
          <p:cNvSpPr/>
          <p:nvPr/>
        </p:nvSpPr>
        <p:spPr bwMode="auto">
          <a:xfrm>
            <a:off x="3779913" y="3644099"/>
            <a:ext cx="5256584" cy="2665222"/>
          </a:xfrm>
          <a:prstGeom prst="roundRect">
            <a:avLst/>
          </a:prstGeom>
          <a:solidFill>
            <a:srgbClr val="EFF1F0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61950" indent="-361950" algn="l">
              <a:buClr>
                <a:srgbClr val="C40D0F"/>
              </a:buClr>
              <a:buFont typeface="Wingdings" pitchFamily="2" charset="2"/>
              <a:buNone/>
            </a:pPr>
            <a:r>
              <a:rPr lang="nl-NL" b="1" dirty="0"/>
              <a:t>Troeftrekken uitstellen:</a:t>
            </a:r>
          </a:p>
          <a:p>
            <a:pPr marL="361950" indent="-361950" algn="l" defTabSz="714375">
              <a:buClr>
                <a:srgbClr val="C40D0F"/>
              </a:buClr>
              <a:buFont typeface="Wingdings" pitchFamily="2" charset="2"/>
              <a:buChar char="§"/>
            </a:pPr>
            <a:r>
              <a:rPr lang="nl-NL" dirty="0">
                <a:sym typeface="Symbol" pitchFamily="18" charset="2"/>
              </a:rPr>
              <a:t>als het wegwerken van een verliezer in de korte hand door in te troeven haast heeft</a:t>
            </a:r>
          </a:p>
          <a:p>
            <a:pPr marL="361950" indent="-361950" algn="l" defTabSz="714375">
              <a:buClr>
                <a:srgbClr val="C40D0F"/>
              </a:buClr>
              <a:buFont typeface="Wingdings" pitchFamily="2" charset="2"/>
              <a:buChar char="§"/>
            </a:pPr>
            <a:r>
              <a:rPr lang="nl-NL" dirty="0">
                <a:sym typeface="Symbol" pitchFamily="18" charset="2"/>
              </a:rPr>
              <a:t>of als eerst een verliezer op een hoge kaart moet worden weggewerkt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279D4037-EEF8-4B19-9949-E1B39837E31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1019274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762372"/>
      </p:ext>
    </p:extLst>
  </p:cSld>
  <p:clrMapOvr>
    <a:masterClrMapping/>
  </p:clrMapOvr>
  <p:transition advTm="428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CA923-548C-4D5D-9BA8-37C98E747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West leider in ♠-contract: Verliezers wegwerken 1</a:t>
            </a:r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45D05FAF-4D31-4CF8-BF66-878AEBC8F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367" y="4466702"/>
            <a:ext cx="5040689" cy="1626594"/>
          </a:xfrm>
        </p:spPr>
        <p:txBody>
          <a:bodyPr/>
          <a:lstStyle/>
          <a:p>
            <a:r>
              <a:rPr lang="nl-NL" dirty="0">
                <a:sym typeface="Symbol"/>
              </a:rPr>
              <a:t>Hoeveel hartenverliezers?</a:t>
            </a:r>
          </a:p>
          <a:p>
            <a:pPr lvl="1"/>
            <a:r>
              <a:rPr lang="nl-NL" dirty="0">
                <a:sym typeface="Symbol"/>
              </a:rPr>
              <a:t>1</a:t>
            </a:r>
          </a:p>
          <a:p>
            <a:r>
              <a:rPr lang="nl-NL" dirty="0">
                <a:sym typeface="Symbol"/>
              </a:rPr>
              <a:t>Hoe wegwerken?</a:t>
            </a:r>
          </a:p>
          <a:p>
            <a:pPr lvl="1"/>
            <a:r>
              <a:rPr lang="nl-NL" dirty="0">
                <a:solidFill>
                  <a:srgbClr val="FF0000"/>
                </a:solidFill>
                <a:sym typeface="Symbol"/>
              </a:rPr>
              <a:t></a:t>
            </a:r>
            <a:r>
              <a:rPr lang="nl-NL" dirty="0">
                <a:sym typeface="Symbol"/>
              </a:rPr>
              <a:t>2 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>
                <a:solidFill>
                  <a:srgbClr val="FF0000"/>
                </a:solidFill>
                <a:sym typeface="Symbol"/>
              </a:rPr>
              <a:t></a:t>
            </a:r>
            <a:r>
              <a:rPr lang="nl-NL" dirty="0">
                <a:sym typeface="Symbol"/>
              </a:rPr>
              <a:t>V (snit op </a:t>
            </a:r>
            <a:r>
              <a:rPr lang="nl-NL" dirty="0">
                <a:solidFill>
                  <a:srgbClr val="FF0000"/>
                </a:solidFill>
                <a:sym typeface="Symbol"/>
              </a:rPr>
              <a:t></a:t>
            </a:r>
            <a:r>
              <a:rPr lang="nl-NL" dirty="0">
                <a:sym typeface="Symbol"/>
              </a:rPr>
              <a:t>H) </a:t>
            </a:r>
          </a:p>
          <a:p>
            <a:pPr marL="355600" lvl="1" indent="0">
              <a:buNone/>
            </a:pPr>
            <a:endParaRPr lang="nl-NL" dirty="0">
              <a:sym typeface="Symbol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3A007EF-866E-4CDB-91E8-E8CA2E285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2504106" cy="303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03AD289-6FED-4114-81EF-E5B9B2403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36712"/>
            <a:ext cx="2816787" cy="27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fgeronde rechthoek 14">
            <a:extLst>
              <a:ext uri="{FF2B5EF4-FFF2-40B4-BE49-F238E27FC236}">
                <a16:creationId xmlns:a16="http://schemas.microsoft.com/office/drawing/2014/main" id="{8538303C-1877-4F5D-8469-0F95C9B71C21}"/>
              </a:ext>
            </a:extLst>
          </p:cNvPr>
          <p:cNvSpPr/>
          <p:nvPr/>
        </p:nvSpPr>
        <p:spPr bwMode="auto">
          <a:xfrm>
            <a:off x="4170083" y="5013176"/>
            <a:ext cx="4903365" cy="1584176"/>
          </a:xfrm>
          <a:prstGeom prst="roundRect">
            <a:avLst/>
          </a:prstGeom>
          <a:solidFill>
            <a:srgbClr val="EFF1F0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61950" indent="-361950" algn="l">
              <a:buClr>
                <a:srgbClr val="C40D0F"/>
              </a:buClr>
              <a:buFont typeface="Wingdings" pitchFamily="2" charset="2"/>
              <a:buNone/>
            </a:pPr>
            <a:r>
              <a:rPr lang="nl-NL" b="1" dirty="0"/>
              <a:t>Verliezers wegwerken:</a:t>
            </a:r>
          </a:p>
          <a:p>
            <a:pPr marL="361950" indent="-276225" algn="l" defTabSz="714375">
              <a:buClr>
                <a:srgbClr val="C40D0F"/>
              </a:buClr>
              <a:buFont typeface="Wingdings" pitchFamily="2" charset="2"/>
              <a:buChar char="§"/>
              <a:tabLst>
                <a:tab pos="361950" algn="l"/>
              </a:tabLst>
            </a:pPr>
            <a:r>
              <a:rPr lang="nl-NL" dirty="0">
                <a:sym typeface="Symbol" pitchFamily="18" charset="2"/>
              </a:rPr>
              <a:t>Via het nemen van een ‘snit’ kun je een mogelijke verliezer wegwerken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70C3E63-8882-4D40-9276-4777EC9CAB52}"/>
              </a:ext>
            </a:extLst>
          </p:cNvPr>
          <p:cNvSpPr txBox="1"/>
          <p:nvPr/>
        </p:nvSpPr>
        <p:spPr>
          <a:xfrm>
            <a:off x="6323758" y="3764992"/>
            <a:ext cx="12927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Dummy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0B209D8-0C19-49E6-9117-EAC2D771F16B}"/>
              </a:ext>
            </a:extLst>
          </p:cNvPr>
          <p:cNvSpPr txBox="1"/>
          <p:nvPr/>
        </p:nvSpPr>
        <p:spPr>
          <a:xfrm>
            <a:off x="1049635" y="3797217"/>
            <a:ext cx="10518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Leider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DEC4285D-3878-4710-A319-5EB330A2241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32696" y="676798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2885418"/>
      </p:ext>
    </p:extLst>
  </p:cSld>
  <p:clrMapOvr>
    <a:masterClrMapping/>
  </p:clrMapOvr>
  <p:transition advTm="221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CA923-548C-4D5D-9BA8-37C98E747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West leider in ♠-contract: Verliezers wegwerken 2</a:t>
            </a:r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45D05FAF-4D31-4CF8-BF66-878AEBC8F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367" y="4466702"/>
            <a:ext cx="5040689" cy="1626594"/>
          </a:xfrm>
        </p:spPr>
        <p:txBody>
          <a:bodyPr/>
          <a:lstStyle/>
          <a:p>
            <a:r>
              <a:rPr lang="nl-NL" dirty="0">
                <a:sym typeface="Symbol"/>
              </a:rPr>
              <a:t>Hoeveel klaverenverliezers?</a:t>
            </a:r>
          </a:p>
          <a:p>
            <a:pPr lvl="1"/>
            <a:r>
              <a:rPr lang="nl-NL" dirty="0">
                <a:sym typeface="Symbol"/>
              </a:rPr>
              <a:t>2</a:t>
            </a:r>
          </a:p>
          <a:p>
            <a:r>
              <a:rPr lang="nl-NL" dirty="0">
                <a:sym typeface="Symbol"/>
              </a:rPr>
              <a:t>Hoe wegwerken?</a:t>
            </a:r>
          </a:p>
          <a:p>
            <a:pPr lvl="1"/>
            <a:r>
              <a:rPr lang="nl-NL" dirty="0">
                <a:sym typeface="Symbol"/>
              </a:rPr>
              <a:t>1 op hoge harten van </a:t>
            </a:r>
            <a:br>
              <a:rPr lang="nl-NL" dirty="0">
                <a:sym typeface="Symbol"/>
              </a:rPr>
            </a:br>
            <a:r>
              <a:rPr lang="nl-NL" dirty="0">
                <a:sym typeface="Symbol"/>
              </a:rPr>
              <a:t>dummy</a:t>
            </a:r>
          </a:p>
        </p:txBody>
      </p:sp>
      <p:sp>
        <p:nvSpPr>
          <p:cNvPr id="10" name="Afgeronde rechthoek 14">
            <a:extLst>
              <a:ext uri="{FF2B5EF4-FFF2-40B4-BE49-F238E27FC236}">
                <a16:creationId xmlns:a16="http://schemas.microsoft.com/office/drawing/2014/main" id="{8538303C-1877-4F5D-8469-0F95C9B71C21}"/>
              </a:ext>
            </a:extLst>
          </p:cNvPr>
          <p:cNvSpPr/>
          <p:nvPr/>
        </p:nvSpPr>
        <p:spPr bwMode="auto">
          <a:xfrm>
            <a:off x="4837788" y="3609643"/>
            <a:ext cx="4501448" cy="1584176"/>
          </a:xfrm>
          <a:prstGeom prst="roundRect">
            <a:avLst/>
          </a:prstGeom>
          <a:solidFill>
            <a:srgbClr val="EFF1F0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61950" indent="-361950" algn="l">
              <a:buClr>
                <a:srgbClr val="C40D0F"/>
              </a:buClr>
              <a:buFont typeface="Wingdings" pitchFamily="2" charset="2"/>
              <a:buNone/>
            </a:pPr>
            <a:r>
              <a:rPr lang="nl-NL" b="1" dirty="0"/>
              <a:t>Verliezers wegwerken:</a:t>
            </a:r>
          </a:p>
          <a:p>
            <a:pPr marL="361950" indent="-361950" algn="l" defTabSz="714375">
              <a:buClr>
                <a:srgbClr val="C40D0F"/>
              </a:buClr>
              <a:buFont typeface="Wingdings" pitchFamily="2" charset="2"/>
              <a:buChar char="§"/>
            </a:pPr>
            <a:r>
              <a:rPr lang="nl-NL" dirty="0">
                <a:sym typeface="Symbol" pitchFamily="18" charset="2"/>
              </a:rPr>
              <a:t>Op ‘haalslagen’ in de dummy kun je mogelijke verliezers wegwerken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DF92C13-577A-4750-8A5C-779B4DEB8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2796"/>
            <a:ext cx="3139648" cy="206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6D5CA8D-023C-4D80-8352-65EE184FC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78" y="1205419"/>
            <a:ext cx="3605061" cy="212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E8002A9A-FA5A-4A83-B284-B0DA8D1AA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11" y="1205419"/>
            <a:ext cx="1296210" cy="206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9350028-E672-4FE5-99A8-418956787A91}"/>
              </a:ext>
            </a:extLst>
          </p:cNvPr>
          <p:cNvSpPr txBox="1"/>
          <p:nvPr/>
        </p:nvSpPr>
        <p:spPr>
          <a:xfrm>
            <a:off x="197815" y="716148"/>
            <a:ext cx="6480720" cy="430887"/>
          </a:xfrm>
          <a:prstGeom prst="rect">
            <a:avLst/>
          </a:prstGeom>
          <a:solidFill>
            <a:srgbClr val="FEF8E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nl-NL" dirty="0"/>
              <a:t>De laatste 6 kaarten; TP geen troeven meer 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2D6A78E-C172-4961-AEB2-BEC8CA96D806}"/>
              </a:ext>
            </a:extLst>
          </p:cNvPr>
          <p:cNvSpPr txBox="1"/>
          <p:nvPr/>
        </p:nvSpPr>
        <p:spPr>
          <a:xfrm>
            <a:off x="6229500" y="3263875"/>
            <a:ext cx="12927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Dummy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045A306-E56C-4F16-BB1C-ECD66AE9B50F}"/>
              </a:ext>
            </a:extLst>
          </p:cNvPr>
          <p:cNvSpPr txBox="1"/>
          <p:nvPr/>
        </p:nvSpPr>
        <p:spPr>
          <a:xfrm>
            <a:off x="1223390" y="3338256"/>
            <a:ext cx="10518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Leider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D6FFD9B1-06C6-408A-B353-4AC43DFE7BB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8084828"/>
      </p:ext>
    </p:extLst>
  </p:cSld>
  <p:clrMapOvr>
    <a:masterClrMapping/>
  </p:clrMapOvr>
  <p:transition advTm="66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CA923-548C-4D5D-9BA8-37C98E747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West leider in ♠-contract: Verliezers wegwerken 3</a:t>
            </a:r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45D05FAF-4D31-4CF8-BF66-878AEBC8F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367" y="4466702"/>
            <a:ext cx="5040689" cy="1626594"/>
          </a:xfrm>
        </p:spPr>
        <p:txBody>
          <a:bodyPr/>
          <a:lstStyle/>
          <a:p>
            <a:r>
              <a:rPr lang="nl-NL" dirty="0">
                <a:sym typeface="Symbol"/>
              </a:rPr>
              <a:t>Hoeveel klaverenverliezers?</a:t>
            </a:r>
          </a:p>
          <a:p>
            <a:pPr lvl="1"/>
            <a:r>
              <a:rPr lang="nl-NL" dirty="0">
                <a:sym typeface="Symbol"/>
              </a:rPr>
              <a:t>2</a:t>
            </a:r>
          </a:p>
          <a:p>
            <a:r>
              <a:rPr lang="nl-NL" dirty="0">
                <a:sym typeface="Symbol"/>
              </a:rPr>
              <a:t>Hoe wegwerken?</a:t>
            </a:r>
          </a:p>
          <a:p>
            <a:pPr lvl="1"/>
            <a:r>
              <a:rPr lang="nl-NL" dirty="0">
                <a:sym typeface="Symbol"/>
              </a:rPr>
              <a:t>2x introeven in </a:t>
            </a:r>
            <a:br>
              <a:rPr lang="nl-NL" dirty="0">
                <a:sym typeface="Symbol"/>
              </a:rPr>
            </a:br>
            <a:r>
              <a:rPr lang="nl-NL" dirty="0">
                <a:sym typeface="Symbol"/>
              </a:rPr>
              <a:t>de dummy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9350028-E672-4FE5-99A8-418956787A91}"/>
              </a:ext>
            </a:extLst>
          </p:cNvPr>
          <p:cNvSpPr txBox="1"/>
          <p:nvPr/>
        </p:nvSpPr>
        <p:spPr>
          <a:xfrm>
            <a:off x="197815" y="716148"/>
            <a:ext cx="6966472" cy="430887"/>
          </a:xfrm>
          <a:prstGeom prst="rect">
            <a:avLst/>
          </a:prstGeom>
          <a:solidFill>
            <a:srgbClr val="FEF8E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nl-NL" dirty="0"/>
              <a:t>De troeven en klaveren van leider en dummy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2D6A78E-C172-4961-AEB2-BEC8CA96D806}"/>
              </a:ext>
            </a:extLst>
          </p:cNvPr>
          <p:cNvSpPr txBox="1"/>
          <p:nvPr/>
        </p:nvSpPr>
        <p:spPr>
          <a:xfrm>
            <a:off x="5597964" y="3734650"/>
            <a:ext cx="12927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Dummy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045A306-E56C-4F16-BB1C-ECD66AE9B50F}"/>
              </a:ext>
            </a:extLst>
          </p:cNvPr>
          <p:cNvSpPr txBox="1"/>
          <p:nvPr/>
        </p:nvSpPr>
        <p:spPr>
          <a:xfrm>
            <a:off x="1049635" y="3797217"/>
            <a:ext cx="10518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Leider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FDEFE9D-B7C7-4753-8D9A-EB2EFEE99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375" y="1314503"/>
            <a:ext cx="23526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5A232ABC-16F6-4FD4-B29A-81A094265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1314503"/>
            <a:ext cx="15335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BB43B758-4594-4123-ADF6-FC39FE691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" y="1335628"/>
            <a:ext cx="2943652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3954958A-4DCC-474C-9DD3-7E21493EC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012" y="1335628"/>
            <a:ext cx="1823916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fgeronde rechthoek 14">
            <a:extLst>
              <a:ext uri="{FF2B5EF4-FFF2-40B4-BE49-F238E27FC236}">
                <a16:creationId xmlns:a16="http://schemas.microsoft.com/office/drawing/2014/main" id="{C1A9AB2A-AA97-4C5C-B4F8-CCECBC772DA6}"/>
              </a:ext>
            </a:extLst>
          </p:cNvPr>
          <p:cNvSpPr/>
          <p:nvPr/>
        </p:nvSpPr>
        <p:spPr bwMode="auto">
          <a:xfrm>
            <a:off x="3081311" y="4744990"/>
            <a:ext cx="4347913" cy="2145755"/>
          </a:xfrm>
          <a:prstGeom prst="roundRect">
            <a:avLst/>
          </a:prstGeom>
          <a:solidFill>
            <a:srgbClr val="EFF1F0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61950" indent="-361950" algn="l">
              <a:buClr>
                <a:srgbClr val="C40D0F"/>
              </a:buClr>
              <a:buFont typeface="Wingdings" pitchFamily="2" charset="2"/>
              <a:buNone/>
            </a:pPr>
            <a:r>
              <a:rPr lang="nl-NL" b="1" dirty="0"/>
              <a:t>Verliezers aftroeven:</a:t>
            </a:r>
          </a:p>
          <a:p>
            <a:pPr marL="361950" indent="-361950" algn="l" defTabSz="714375">
              <a:buClr>
                <a:srgbClr val="C40D0F"/>
              </a:buClr>
              <a:buFont typeface="Wingdings" pitchFamily="2" charset="2"/>
              <a:buChar char="§"/>
            </a:pPr>
            <a:r>
              <a:rPr lang="nl-NL" dirty="0">
                <a:sym typeface="Symbol" pitchFamily="18" charset="2"/>
              </a:rPr>
              <a:t>door in te troeven in de ‘korte hand’ kun je verliezers wegwerken</a:t>
            </a:r>
          </a:p>
          <a:p>
            <a:pPr marL="361950" indent="-361950" algn="l" defTabSz="714375">
              <a:buClr>
                <a:srgbClr val="C40D0F"/>
              </a:buClr>
              <a:buFont typeface="Wingdings" pitchFamily="2" charset="2"/>
              <a:buChar char="§"/>
            </a:pPr>
            <a:r>
              <a:rPr lang="nl-NL" dirty="0">
                <a:sym typeface="Symbol" pitchFamily="18" charset="2"/>
              </a:rPr>
              <a:t>troeftrekken soms uitstellen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072BAC21-6A23-41E4-8716-F0B00C0967D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22634" y="3567182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008063"/>
      </p:ext>
    </p:extLst>
  </p:cSld>
  <p:clrMapOvr>
    <a:masterClrMapping/>
  </p:clrMapOvr>
  <p:transition advTm="626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CA923-548C-4D5D-9BA8-37C98E747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West leider in ♠-contract: Verliezers wegwerken 4</a:t>
            </a:r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45D05FAF-4D31-4CF8-BF66-878AEBC8F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367" y="4466702"/>
            <a:ext cx="5040689" cy="1626594"/>
          </a:xfrm>
        </p:spPr>
        <p:txBody>
          <a:bodyPr/>
          <a:lstStyle/>
          <a:p>
            <a:r>
              <a:rPr lang="nl-NL" dirty="0">
                <a:sym typeface="Symbol"/>
              </a:rPr>
              <a:t>Hoeveel klaverenverliezers?</a:t>
            </a:r>
          </a:p>
          <a:p>
            <a:pPr lvl="1"/>
            <a:r>
              <a:rPr lang="nl-NL" dirty="0">
                <a:sym typeface="Symbol"/>
              </a:rPr>
              <a:t>0</a:t>
            </a:r>
          </a:p>
          <a:p>
            <a:pPr lvl="1"/>
            <a:r>
              <a:rPr lang="nl-NL" dirty="0">
                <a:sym typeface="Symbol"/>
              </a:rPr>
              <a:t>dus begin met troeftrekken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9350028-E672-4FE5-99A8-418956787A91}"/>
              </a:ext>
            </a:extLst>
          </p:cNvPr>
          <p:cNvSpPr txBox="1"/>
          <p:nvPr/>
        </p:nvSpPr>
        <p:spPr>
          <a:xfrm>
            <a:off x="197815" y="716148"/>
            <a:ext cx="6966472" cy="430887"/>
          </a:xfrm>
          <a:prstGeom prst="rect">
            <a:avLst/>
          </a:prstGeom>
          <a:solidFill>
            <a:srgbClr val="FEF8E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nl-NL" dirty="0"/>
              <a:t>De troeven en klaveren van leider en dummy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2D6A78E-C172-4961-AEB2-BEC8CA96D806}"/>
              </a:ext>
            </a:extLst>
          </p:cNvPr>
          <p:cNvSpPr txBox="1"/>
          <p:nvPr/>
        </p:nvSpPr>
        <p:spPr>
          <a:xfrm>
            <a:off x="5448480" y="3714803"/>
            <a:ext cx="12927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Dummy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045A306-E56C-4F16-BB1C-ECD66AE9B50F}"/>
              </a:ext>
            </a:extLst>
          </p:cNvPr>
          <p:cNvSpPr txBox="1"/>
          <p:nvPr/>
        </p:nvSpPr>
        <p:spPr>
          <a:xfrm>
            <a:off x="1049635" y="3797217"/>
            <a:ext cx="10518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Leider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FDEFE9D-B7C7-4753-8D9A-EB2EFEE99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46" y="1362128"/>
            <a:ext cx="23526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BB43B758-4594-4123-ADF6-FC39FE691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48" y="1302903"/>
            <a:ext cx="317881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3954958A-4DCC-474C-9DD3-7E21493EC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271" y="1314503"/>
            <a:ext cx="2315349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fgeronde rechthoek 14">
            <a:extLst>
              <a:ext uri="{FF2B5EF4-FFF2-40B4-BE49-F238E27FC236}">
                <a16:creationId xmlns:a16="http://schemas.microsoft.com/office/drawing/2014/main" id="{C1A9AB2A-AA97-4C5C-B4F8-CCECBC772DA6}"/>
              </a:ext>
            </a:extLst>
          </p:cNvPr>
          <p:cNvSpPr/>
          <p:nvPr/>
        </p:nvSpPr>
        <p:spPr bwMode="auto">
          <a:xfrm>
            <a:off x="4684043" y="5180770"/>
            <a:ext cx="4347913" cy="1512168"/>
          </a:xfrm>
          <a:prstGeom prst="roundRect">
            <a:avLst/>
          </a:prstGeom>
          <a:solidFill>
            <a:srgbClr val="EFF1F0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61950" indent="-361950" algn="l">
              <a:buClr>
                <a:srgbClr val="C40D0F"/>
              </a:buClr>
              <a:buFont typeface="Wingdings" pitchFamily="2" charset="2"/>
              <a:buNone/>
            </a:pPr>
            <a:r>
              <a:rPr lang="nl-NL" b="1" dirty="0"/>
              <a:t>Verliezers tellen:</a:t>
            </a:r>
          </a:p>
          <a:p>
            <a:pPr marL="361950" indent="-361950" algn="l" defTabSz="714375">
              <a:buClr>
                <a:srgbClr val="C40D0F"/>
              </a:buClr>
              <a:buFont typeface="Wingdings" pitchFamily="2" charset="2"/>
              <a:buChar char="§"/>
            </a:pPr>
            <a:r>
              <a:rPr lang="nl-NL" dirty="0">
                <a:sym typeface="Symbol" pitchFamily="18" charset="2"/>
              </a:rPr>
              <a:t>Tel de verliezers vanuit de hand met de meeste troeven.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5A232ABC-16F6-4FD4-B29A-81A094265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931" y="1307029"/>
            <a:ext cx="15335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386387C0-A374-454F-9F51-172F55D71E1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7999" y="3609452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53915"/>
      </p:ext>
    </p:extLst>
  </p:cSld>
  <p:clrMapOvr>
    <a:masterClrMapping/>
  </p:clrMapOvr>
  <p:transition advTm="682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2979D-A2C6-40AF-845D-6EB2B2765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Oefening 1: Zuid is leider in 4♥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12D385-05F1-4E54-B4A7-57119D154A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26348" y="4010292"/>
            <a:ext cx="3843805" cy="2835348"/>
          </a:xfrm>
        </p:spPr>
        <p:txBody>
          <a:bodyPr/>
          <a:lstStyle/>
          <a:p>
            <a:r>
              <a:rPr lang="nl-NL" dirty="0"/>
              <a:t> 4 verliezers </a:t>
            </a:r>
            <a:br>
              <a:rPr lang="nl-NL" dirty="0"/>
            </a:br>
            <a:r>
              <a:rPr lang="nl-NL" dirty="0"/>
              <a:t>(1 wegwerken)</a:t>
            </a:r>
          </a:p>
          <a:p>
            <a:pPr lvl="1"/>
            <a:r>
              <a:rPr lang="nl-NL" dirty="0"/>
              <a:t>verliezers wegwerken?</a:t>
            </a:r>
          </a:p>
          <a:p>
            <a:pPr lvl="2"/>
            <a:r>
              <a:rPr lang="nl-NL" dirty="0">
                <a:sym typeface="Wingdings" panose="05000000000000000000" pitchFamily="2" charset="2"/>
              </a:rPr>
              <a:t>♠7 introeven in dummy</a:t>
            </a:r>
          </a:p>
          <a:p>
            <a:pPr lvl="2"/>
            <a:r>
              <a:rPr lang="nl-NL" dirty="0">
                <a:solidFill>
                  <a:srgbClr val="FF0000"/>
                </a:solidFill>
                <a:sym typeface="Wingdings" panose="05000000000000000000" pitchFamily="2" charset="2"/>
              </a:rPr>
              <a:t>♦</a:t>
            </a:r>
            <a:r>
              <a:rPr lang="nl-NL" dirty="0">
                <a:sym typeface="Wingdings" panose="05000000000000000000" pitchFamily="2" charset="2"/>
              </a:rPr>
              <a:t>2  </a:t>
            </a:r>
            <a:r>
              <a:rPr lang="nl-NL" dirty="0">
                <a:solidFill>
                  <a:srgbClr val="FF0000"/>
                </a:solidFill>
                <a:sym typeface="Wingdings" panose="05000000000000000000" pitchFamily="2" charset="2"/>
              </a:rPr>
              <a:t>♦</a:t>
            </a:r>
            <a:r>
              <a:rPr lang="nl-NL" dirty="0">
                <a:sym typeface="Wingdings" panose="05000000000000000000" pitchFamily="2" charset="2"/>
              </a:rPr>
              <a:t>H spelen</a:t>
            </a:r>
            <a:br>
              <a:rPr lang="nl-NL" dirty="0">
                <a:sym typeface="Wingdings" panose="05000000000000000000" pitchFamily="2" charset="2"/>
              </a:rPr>
            </a:br>
            <a:r>
              <a:rPr lang="nl-NL" dirty="0">
                <a:sym typeface="Wingdings" panose="05000000000000000000" pitchFamily="2" charset="2"/>
              </a:rPr>
              <a:t>(plaats </a:t>
            </a:r>
            <a:r>
              <a:rPr lang="nl-NL" dirty="0">
                <a:solidFill>
                  <a:srgbClr val="FF0000"/>
                </a:solidFill>
                <a:sym typeface="Wingdings" panose="05000000000000000000" pitchFamily="2" charset="2"/>
              </a:rPr>
              <a:t>♦</a:t>
            </a:r>
            <a:r>
              <a:rPr lang="nl-NL" dirty="0">
                <a:sym typeface="Wingdings" panose="05000000000000000000" pitchFamily="2" charset="2"/>
              </a:rPr>
              <a:t>A bij Oost)</a:t>
            </a:r>
          </a:p>
        </p:txBody>
      </p:sp>
      <p:sp>
        <p:nvSpPr>
          <p:cNvPr id="19" name="Afgeronde rechthoek 14">
            <a:extLst>
              <a:ext uri="{FF2B5EF4-FFF2-40B4-BE49-F238E27FC236}">
                <a16:creationId xmlns:a16="http://schemas.microsoft.com/office/drawing/2014/main" id="{2970D0C3-E213-4DCE-8AA0-B1951053B12D}"/>
              </a:ext>
            </a:extLst>
          </p:cNvPr>
          <p:cNvSpPr/>
          <p:nvPr/>
        </p:nvSpPr>
        <p:spPr bwMode="auto">
          <a:xfrm>
            <a:off x="3586709" y="6068115"/>
            <a:ext cx="4248472" cy="692696"/>
          </a:xfrm>
          <a:prstGeom prst="roundRect">
            <a:avLst/>
          </a:prstGeom>
          <a:solidFill>
            <a:srgbClr val="EFF1F0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indent="-187325" algn="l" defTabSz="714375">
              <a:buClr>
                <a:srgbClr val="C40D0F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000000"/>
                </a:solidFill>
                <a:latin typeface="Verdana"/>
                <a:sym typeface="Symbol" pitchFamily="18" charset="2"/>
              </a:rPr>
              <a:t>Begin met schoppen</a:t>
            </a:r>
          </a:p>
          <a:p>
            <a:pPr marL="268288" indent="-187325" algn="l" defTabSz="714375">
              <a:buClr>
                <a:srgbClr val="C40D0F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000000"/>
                </a:solidFill>
                <a:latin typeface="Verdana"/>
                <a:sym typeface="Symbol" pitchFamily="18" charset="2"/>
              </a:rPr>
              <a:t>troeftrekken en later ruiten</a:t>
            </a:r>
          </a:p>
        </p:txBody>
      </p:sp>
      <p:graphicFrame>
        <p:nvGraphicFramePr>
          <p:cNvPr id="21" name="Tabel 20">
            <a:extLst>
              <a:ext uri="{FF2B5EF4-FFF2-40B4-BE49-F238E27FC236}">
                <a16:creationId xmlns:a16="http://schemas.microsoft.com/office/drawing/2014/main" id="{E7EE5699-CE67-449E-881B-C65BE610A2A5}"/>
              </a:ext>
            </a:extLst>
          </p:cNvPr>
          <p:cNvGraphicFramePr>
            <a:graphicFrameLocks noGrp="1"/>
          </p:cNvGraphicFramePr>
          <p:nvPr/>
        </p:nvGraphicFramePr>
        <p:xfrm>
          <a:off x="35496" y="697622"/>
          <a:ext cx="3573531" cy="3281617"/>
        </p:xfrm>
        <a:graphic>
          <a:graphicData uri="http://schemas.openxmlformats.org/drawingml/2006/table">
            <a:tbl>
              <a:tblPr firstRow="1" firstCol="1" bandRow="1"/>
              <a:tblGrid>
                <a:gridCol w="1557307">
                  <a:extLst>
                    <a:ext uri="{9D8B030D-6E8A-4147-A177-3AD203B41FA5}">
                      <a16:colId xmlns:a16="http://schemas.microsoft.com/office/drawing/2014/main" val="249878698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55249265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16830567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02052694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6936504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speelplan </a:t>
                      </a:r>
                      <a:b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troef</a:t>
                      </a:r>
                      <a:endParaRPr lang="nl-N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♠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♥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♦ 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♣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567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verliezers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971420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mogelijkheden wegwerken</a:t>
                      </a:r>
                      <a:endParaRPr lang="nl-NL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C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443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snijden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752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aftroeven</a:t>
                      </a:r>
                      <a:b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korte kant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02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afgooien</a:t>
                      </a:r>
                      <a:b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hoge kaart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251125"/>
                  </a:ext>
                </a:extLst>
              </a:tr>
            </a:tbl>
          </a:graphicData>
        </a:graphic>
      </p:graphicFrame>
      <p:sp>
        <p:nvSpPr>
          <p:cNvPr id="22" name="Tekstvak 21">
            <a:extLst>
              <a:ext uri="{FF2B5EF4-FFF2-40B4-BE49-F238E27FC236}">
                <a16:creationId xmlns:a16="http://schemas.microsoft.com/office/drawing/2014/main" id="{0F788558-C8C2-4F3D-95F1-D07F0EF8AAC9}"/>
              </a:ext>
            </a:extLst>
          </p:cNvPr>
          <p:cNvSpPr txBox="1"/>
          <p:nvPr/>
        </p:nvSpPr>
        <p:spPr>
          <a:xfrm>
            <a:off x="1682560" y="1302150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6D6DF34F-7A64-47A0-A426-5F7FC8220E59}"/>
              </a:ext>
            </a:extLst>
          </p:cNvPr>
          <p:cNvSpPr txBox="1"/>
          <p:nvPr/>
        </p:nvSpPr>
        <p:spPr>
          <a:xfrm>
            <a:off x="2624758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2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D1E5975F-39E9-4135-A6BE-A2E6C91C9FD9}"/>
              </a:ext>
            </a:extLst>
          </p:cNvPr>
          <p:cNvSpPr txBox="1"/>
          <p:nvPr/>
        </p:nvSpPr>
        <p:spPr>
          <a:xfrm>
            <a:off x="3206477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0BC86BC-8E70-4160-8BB5-D2759C607117}"/>
              </a:ext>
            </a:extLst>
          </p:cNvPr>
          <p:cNvSpPr txBox="1"/>
          <p:nvPr/>
        </p:nvSpPr>
        <p:spPr>
          <a:xfrm>
            <a:off x="2176811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0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C8EA62F-8B4E-42E0-A237-FC1C3DE630D5}"/>
              </a:ext>
            </a:extLst>
          </p:cNvPr>
          <p:cNvSpPr txBox="1"/>
          <p:nvPr/>
        </p:nvSpPr>
        <p:spPr>
          <a:xfrm>
            <a:off x="1682560" y="2780928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CAD2EECC-D25B-41B6-9389-92D9354F5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14600"/>
            <a:ext cx="1093219" cy="17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5CDAF70-1D1D-4F37-B4A1-620479E3ED7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7457" y="4365104"/>
            <a:ext cx="5257470" cy="161818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179DBC1-5DD1-442E-80DC-1907512FAC1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9856" y="802623"/>
            <a:ext cx="5326971" cy="1654339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0383E9D6-42FB-4CB9-A5D6-95BA40E3EEB9}"/>
              </a:ext>
            </a:extLst>
          </p:cNvPr>
          <p:cNvSpPr txBox="1"/>
          <p:nvPr/>
        </p:nvSpPr>
        <p:spPr>
          <a:xfrm>
            <a:off x="2637686" y="217902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496D55A0-CF55-4D2D-ADBB-FE9213F8C7D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67594" y="2474024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8440234"/>
      </p:ext>
    </p:extLst>
  </p:cSld>
  <p:clrMapOvr>
    <a:masterClrMapping/>
  </p:clrMapOvr>
  <p:transition advTm="1161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3" grpId="0"/>
      <p:bldP spid="26" grpId="0"/>
      <p:bldP spid="13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2979D-A2C6-40AF-845D-6EB2B2765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Oefening 2: Zuid is leider in 2♠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12D385-05F1-4E54-B4A7-57119D154A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26348" y="4010292"/>
            <a:ext cx="3843805" cy="2835348"/>
          </a:xfrm>
        </p:spPr>
        <p:txBody>
          <a:bodyPr/>
          <a:lstStyle/>
          <a:p>
            <a:r>
              <a:rPr lang="nl-NL" dirty="0"/>
              <a:t> 6 verliezers </a:t>
            </a:r>
            <a:br>
              <a:rPr lang="nl-NL" dirty="0"/>
            </a:br>
            <a:r>
              <a:rPr lang="nl-NL" dirty="0"/>
              <a:t>(1 wegwerken)</a:t>
            </a:r>
          </a:p>
          <a:p>
            <a:pPr lvl="1"/>
            <a:r>
              <a:rPr lang="nl-NL" dirty="0"/>
              <a:t>verliezers wegwerken?</a:t>
            </a:r>
          </a:p>
          <a:p>
            <a:pPr lvl="2"/>
            <a:r>
              <a:rPr lang="nl-NL" dirty="0">
                <a:sym typeface="Wingdings" panose="05000000000000000000" pitchFamily="2" charset="2"/>
              </a:rPr>
              <a:t>snit op ♠V</a:t>
            </a:r>
          </a:p>
          <a:p>
            <a:pPr lvl="2"/>
            <a:r>
              <a:rPr lang="nl-NL" dirty="0">
                <a:sym typeface="Wingdings" panose="05000000000000000000" pitchFamily="2" charset="2"/>
              </a:rPr>
              <a:t>later 4</a:t>
            </a:r>
            <a:r>
              <a:rPr lang="nl-NL" baseline="30000" dirty="0">
                <a:sym typeface="Wingdings" panose="05000000000000000000" pitchFamily="2" charset="2"/>
              </a:rPr>
              <a:t>e</a:t>
            </a:r>
            <a:r>
              <a:rPr lang="nl-NL" dirty="0">
                <a:sym typeface="Wingdings" panose="05000000000000000000" pitchFamily="2" charset="2"/>
              </a:rPr>
              <a:t> klaveren introeven in dummy</a:t>
            </a:r>
          </a:p>
        </p:txBody>
      </p:sp>
      <p:sp>
        <p:nvSpPr>
          <p:cNvPr id="19" name="Afgeronde rechthoek 14">
            <a:extLst>
              <a:ext uri="{FF2B5EF4-FFF2-40B4-BE49-F238E27FC236}">
                <a16:creationId xmlns:a16="http://schemas.microsoft.com/office/drawing/2014/main" id="{2970D0C3-E213-4DCE-8AA0-B1951053B12D}"/>
              </a:ext>
            </a:extLst>
          </p:cNvPr>
          <p:cNvSpPr/>
          <p:nvPr/>
        </p:nvSpPr>
        <p:spPr bwMode="auto">
          <a:xfrm>
            <a:off x="3923928" y="6092825"/>
            <a:ext cx="4896544" cy="692696"/>
          </a:xfrm>
          <a:prstGeom prst="roundRect">
            <a:avLst/>
          </a:prstGeom>
          <a:solidFill>
            <a:srgbClr val="EFF1F0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25087" indent="-342900" algn="l" defTabSz="714375">
              <a:buClr>
                <a:srgbClr val="C40D0F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000000"/>
                </a:solidFill>
                <a:latin typeface="Verdana"/>
                <a:sym typeface="Symbol" pitchFamily="18" charset="2"/>
              </a:rPr>
              <a:t>Je kunt snijden op ♠V over Oost of over West: 50% kans</a:t>
            </a:r>
            <a:endParaRPr lang="nl-NL" sz="2000" dirty="0">
              <a:latin typeface="Verdana"/>
              <a:sym typeface="Symbol" pitchFamily="18" charset="2"/>
            </a:endParaRPr>
          </a:p>
        </p:txBody>
      </p:sp>
      <p:graphicFrame>
        <p:nvGraphicFramePr>
          <p:cNvPr id="21" name="Tabel 20">
            <a:extLst>
              <a:ext uri="{FF2B5EF4-FFF2-40B4-BE49-F238E27FC236}">
                <a16:creationId xmlns:a16="http://schemas.microsoft.com/office/drawing/2014/main" id="{E7EE5699-CE67-449E-881B-C65BE610A2A5}"/>
              </a:ext>
            </a:extLst>
          </p:cNvPr>
          <p:cNvGraphicFramePr>
            <a:graphicFrameLocks noGrp="1"/>
          </p:cNvGraphicFramePr>
          <p:nvPr/>
        </p:nvGraphicFramePr>
        <p:xfrm>
          <a:off x="35496" y="697622"/>
          <a:ext cx="3573531" cy="3281617"/>
        </p:xfrm>
        <a:graphic>
          <a:graphicData uri="http://schemas.openxmlformats.org/drawingml/2006/table">
            <a:tbl>
              <a:tblPr firstRow="1" firstCol="1" bandRow="1"/>
              <a:tblGrid>
                <a:gridCol w="1557307">
                  <a:extLst>
                    <a:ext uri="{9D8B030D-6E8A-4147-A177-3AD203B41FA5}">
                      <a16:colId xmlns:a16="http://schemas.microsoft.com/office/drawing/2014/main" val="249878698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55249265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16830567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02052694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6936504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speelplan </a:t>
                      </a:r>
                      <a:b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troef</a:t>
                      </a:r>
                      <a:endParaRPr lang="nl-N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♠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♥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♦ 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♣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567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verliezers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971420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mogelijkheden wegwerken</a:t>
                      </a:r>
                      <a:endParaRPr lang="nl-NL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C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443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snijden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752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aftroeven</a:t>
                      </a:r>
                      <a:b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korte kant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02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afgooien</a:t>
                      </a:r>
                      <a:b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hoge kaart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251125"/>
                  </a:ext>
                </a:extLst>
              </a:tr>
            </a:tbl>
          </a:graphicData>
        </a:graphic>
      </p:graphicFrame>
      <p:sp>
        <p:nvSpPr>
          <p:cNvPr id="22" name="Tekstvak 21">
            <a:extLst>
              <a:ext uri="{FF2B5EF4-FFF2-40B4-BE49-F238E27FC236}">
                <a16:creationId xmlns:a16="http://schemas.microsoft.com/office/drawing/2014/main" id="{0F788558-C8C2-4F3D-95F1-D07F0EF8AAC9}"/>
              </a:ext>
            </a:extLst>
          </p:cNvPr>
          <p:cNvSpPr txBox="1"/>
          <p:nvPr/>
        </p:nvSpPr>
        <p:spPr>
          <a:xfrm>
            <a:off x="1682560" y="1302150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6D6DF34F-7A64-47A0-A426-5F7FC8220E59}"/>
              </a:ext>
            </a:extLst>
          </p:cNvPr>
          <p:cNvSpPr txBox="1"/>
          <p:nvPr/>
        </p:nvSpPr>
        <p:spPr>
          <a:xfrm>
            <a:off x="2624758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D1E5975F-39E9-4135-A6BE-A2E6C91C9FD9}"/>
              </a:ext>
            </a:extLst>
          </p:cNvPr>
          <p:cNvSpPr txBox="1"/>
          <p:nvPr/>
        </p:nvSpPr>
        <p:spPr>
          <a:xfrm>
            <a:off x="3206477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2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0BC86BC-8E70-4160-8BB5-D2759C607117}"/>
              </a:ext>
            </a:extLst>
          </p:cNvPr>
          <p:cNvSpPr txBox="1"/>
          <p:nvPr/>
        </p:nvSpPr>
        <p:spPr>
          <a:xfrm>
            <a:off x="2176811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2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C8EA62F-8B4E-42E0-A237-FC1C3DE630D5}"/>
              </a:ext>
            </a:extLst>
          </p:cNvPr>
          <p:cNvSpPr txBox="1"/>
          <p:nvPr/>
        </p:nvSpPr>
        <p:spPr>
          <a:xfrm>
            <a:off x="3142894" y="281745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0383E9D6-42FB-4CB9-A5D6-95BA40E3EEB9}"/>
              </a:ext>
            </a:extLst>
          </p:cNvPr>
          <p:cNvSpPr txBox="1"/>
          <p:nvPr/>
        </p:nvSpPr>
        <p:spPr>
          <a:xfrm>
            <a:off x="1682560" y="2149362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B2FC6D64-EA4C-424D-9D08-66F86073D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457" y="2547957"/>
            <a:ext cx="1221783" cy="161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526D4FC-8651-4CC8-B258-76CF54AA78C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3909" y="4286985"/>
            <a:ext cx="5352588" cy="168099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F9D4721-A08B-4293-9DBC-34505C5F53C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6742" y="735313"/>
            <a:ext cx="5352588" cy="1674297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4B378F87-E6BD-4811-9702-8209B1782A9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50498" y="2534455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7833363"/>
      </p:ext>
    </p:extLst>
  </p:cSld>
  <p:clrMapOvr>
    <a:masterClrMapping/>
  </p:clrMapOvr>
  <p:transition advTm="77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3" grpId="0"/>
      <p:bldP spid="26" grpId="0"/>
      <p:bldP spid="13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2979D-A2C6-40AF-845D-6EB2B2765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Oefening 3: Zuid is leider in 4♠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12D385-05F1-4E54-B4A7-57119D154A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26348" y="4010292"/>
            <a:ext cx="3843805" cy="2835348"/>
          </a:xfrm>
        </p:spPr>
        <p:txBody>
          <a:bodyPr/>
          <a:lstStyle/>
          <a:p>
            <a:r>
              <a:rPr lang="nl-NL" dirty="0"/>
              <a:t> 4 verliezers </a:t>
            </a:r>
            <a:br>
              <a:rPr lang="nl-NL" dirty="0"/>
            </a:br>
            <a:r>
              <a:rPr lang="nl-NL" dirty="0"/>
              <a:t>(1 wegwerken)</a:t>
            </a:r>
          </a:p>
          <a:p>
            <a:pPr lvl="1"/>
            <a:r>
              <a:rPr lang="nl-NL" dirty="0"/>
              <a:t>verliezers wegwerken?</a:t>
            </a:r>
          </a:p>
          <a:p>
            <a:pPr lvl="2"/>
            <a:r>
              <a:rPr lang="nl-NL" dirty="0" err="1">
                <a:sym typeface="Wingdings" panose="05000000000000000000" pitchFamily="2" charset="2"/>
              </a:rPr>
              <a:t>introever</a:t>
            </a:r>
            <a:r>
              <a:rPr lang="nl-NL" dirty="0">
                <a:sym typeface="Wingdings" panose="05000000000000000000" pitchFamily="2" charset="2"/>
              </a:rPr>
              <a:t> 3</a:t>
            </a:r>
            <a:r>
              <a:rPr lang="nl-NL" baseline="30000" dirty="0">
                <a:sym typeface="Wingdings" panose="05000000000000000000" pitchFamily="2" charset="2"/>
              </a:rPr>
              <a:t>e</a:t>
            </a:r>
            <a:r>
              <a:rPr lang="nl-NL" dirty="0">
                <a:sym typeface="Wingdings" panose="05000000000000000000" pitchFamily="2" charset="2"/>
              </a:rPr>
              <a:t> ruiten</a:t>
            </a:r>
          </a:p>
        </p:txBody>
      </p:sp>
      <p:sp>
        <p:nvSpPr>
          <p:cNvPr id="19" name="Afgeronde rechthoek 14">
            <a:extLst>
              <a:ext uri="{FF2B5EF4-FFF2-40B4-BE49-F238E27FC236}">
                <a16:creationId xmlns:a16="http://schemas.microsoft.com/office/drawing/2014/main" id="{2970D0C3-E213-4DCE-8AA0-B1951053B12D}"/>
              </a:ext>
            </a:extLst>
          </p:cNvPr>
          <p:cNvSpPr/>
          <p:nvPr/>
        </p:nvSpPr>
        <p:spPr bwMode="auto">
          <a:xfrm>
            <a:off x="3923928" y="6092825"/>
            <a:ext cx="4896544" cy="692696"/>
          </a:xfrm>
          <a:prstGeom prst="roundRect">
            <a:avLst/>
          </a:prstGeom>
          <a:solidFill>
            <a:srgbClr val="EFF1F0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25087" indent="-342900" algn="l" defTabSz="714375">
              <a:buClr>
                <a:srgbClr val="C40D0F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000000"/>
                </a:solidFill>
                <a:latin typeface="Verdana"/>
                <a:sym typeface="Symbol" pitchFamily="18" charset="2"/>
              </a:rPr>
              <a:t>Stel troeftrekken uit</a:t>
            </a:r>
          </a:p>
          <a:p>
            <a:pPr marL="425087" indent="-342900" algn="l" defTabSz="714375">
              <a:buClr>
                <a:srgbClr val="C40D0F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000000"/>
                </a:solidFill>
                <a:latin typeface="Verdana"/>
                <a:sym typeface="Symbol" pitchFamily="18" charset="2"/>
              </a:rPr>
              <a:t>Eerst </a:t>
            </a:r>
            <a:r>
              <a:rPr lang="nl-NL" sz="2000" dirty="0" err="1">
                <a:solidFill>
                  <a:srgbClr val="000000"/>
                </a:solidFill>
                <a:latin typeface="Verdana"/>
                <a:sym typeface="Symbol" pitchFamily="18" charset="2"/>
              </a:rPr>
              <a:t>ruitenintroever</a:t>
            </a:r>
            <a:endParaRPr lang="nl-NL" sz="2000" dirty="0">
              <a:latin typeface="Verdana"/>
              <a:sym typeface="Symbol" pitchFamily="18" charset="2"/>
            </a:endParaRPr>
          </a:p>
        </p:txBody>
      </p:sp>
      <p:graphicFrame>
        <p:nvGraphicFramePr>
          <p:cNvPr id="21" name="Tabel 20">
            <a:extLst>
              <a:ext uri="{FF2B5EF4-FFF2-40B4-BE49-F238E27FC236}">
                <a16:creationId xmlns:a16="http://schemas.microsoft.com/office/drawing/2014/main" id="{E7EE5699-CE67-449E-881B-C65BE610A2A5}"/>
              </a:ext>
            </a:extLst>
          </p:cNvPr>
          <p:cNvGraphicFramePr>
            <a:graphicFrameLocks noGrp="1"/>
          </p:cNvGraphicFramePr>
          <p:nvPr/>
        </p:nvGraphicFramePr>
        <p:xfrm>
          <a:off x="35496" y="697622"/>
          <a:ext cx="3573531" cy="3281617"/>
        </p:xfrm>
        <a:graphic>
          <a:graphicData uri="http://schemas.openxmlformats.org/drawingml/2006/table">
            <a:tbl>
              <a:tblPr firstRow="1" firstCol="1" bandRow="1"/>
              <a:tblGrid>
                <a:gridCol w="1557307">
                  <a:extLst>
                    <a:ext uri="{9D8B030D-6E8A-4147-A177-3AD203B41FA5}">
                      <a16:colId xmlns:a16="http://schemas.microsoft.com/office/drawing/2014/main" val="249878698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55249265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16830567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02052694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6936504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speelplan </a:t>
                      </a:r>
                      <a:b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troef</a:t>
                      </a:r>
                      <a:endParaRPr lang="nl-N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♠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♥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♦ 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♣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567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verliezers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971420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mogelijkheden wegwerken</a:t>
                      </a:r>
                      <a:endParaRPr lang="nl-NL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C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443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snijden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752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aftroeven</a:t>
                      </a:r>
                      <a:b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korte kant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02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afgooien</a:t>
                      </a:r>
                      <a:b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hoge kaart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251125"/>
                  </a:ext>
                </a:extLst>
              </a:tr>
            </a:tbl>
          </a:graphicData>
        </a:graphic>
      </p:graphicFrame>
      <p:sp>
        <p:nvSpPr>
          <p:cNvPr id="22" name="Tekstvak 21">
            <a:extLst>
              <a:ext uri="{FF2B5EF4-FFF2-40B4-BE49-F238E27FC236}">
                <a16:creationId xmlns:a16="http://schemas.microsoft.com/office/drawing/2014/main" id="{0F788558-C8C2-4F3D-95F1-D07F0EF8AAC9}"/>
              </a:ext>
            </a:extLst>
          </p:cNvPr>
          <p:cNvSpPr txBox="1"/>
          <p:nvPr/>
        </p:nvSpPr>
        <p:spPr>
          <a:xfrm>
            <a:off x="1682560" y="1302150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0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6D6DF34F-7A64-47A0-A426-5F7FC8220E59}"/>
              </a:ext>
            </a:extLst>
          </p:cNvPr>
          <p:cNvSpPr txBox="1"/>
          <p:nvPr/>
        </p:nvSpPr>
        <p:spPr>
          <a:xfrm>
            <a:off x="2624758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2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D1E5975F-39E9-4135-A6BE-A2E6C91C9FD9}"/>
              </a:ext>
            </a:extLst>
          </p:cNvPr>
          <p:cNvSpPr txBox="1"/>
          <p:nvPr/>
        </p:nvSpPr>
        <p:spPr>
          <a:xfrm>
            <a:off x="3206477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0BC86BC-8E70-4160-8BB5-D2759C607117}"/>
              </a:ext>
            </a:extLst>
          </p:cNvPr>
          <p:cNvSpPr txBox="1"/>
          <p:nvPr/>
        </p:nvSpPr>
        <p:spPr>
          <a:xfrm>
            <a:off x="2176811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C8EA62F-8B4E-42E0-A237-FC1C3DE630D5}"/>
              </a:ext>
            </a:extLst>
          </p:cNvPr>
          <p:cNvSpPr txBox="1"/>
          <p:nvPr/>
        </p:nvSpPr>
        <p:spPr>
          <a:xfrm>
            <a:off x="2651058" y="2762068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F85FDD7E-9588-434B-AB2A-6F0B79A5C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232" y="2551359"/>
            <a:ext cx="1152525" cy="159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A1685D4-9619-461D-BAE8-92A395F9A72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9856" y="4309561"/>
            <a:ext cx="5363308" cy="159772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47C68FC-600E-4976-A1D1-A1A2B70FA10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9856" y="777735"/>
            <a:ext cx="5363308" cy="1659439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602E9232-944F-4368-88C1-EDDCF25C47C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10525" y="2532266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4536536"/>
      </p:ext>
    </p:extLst>
  </p:cSld>
  <p:clrMapOvr>
    <a:masterClrMapping/>
  </p:clrMapOvr>
  <p:transition advTm="1164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3" grpId="0"/>
      <p:bldP spid="26" grpId="0"/>
      <p:bldP spid="13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B52667-5B27-4230-8BD2-CD00EAAB9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Speelplan SA-contract versus troefcontract</a:t>
            </a:r>
          </a:p>
        </p:txBody>
      </p:sp>
      <p:sp>
        <p:nvSpPr>
          <p:cNvPr id="4" name="PIJL-OMLAAG 15">
            <a:extLst>
              <a:ext uri="{FF2B5EF4-FFF2-40B4-BE49-F238E27FC236}">
                <a16:creationId xmlns:a16="http://schemas.microsoft.com/office/drawing/2014/main" id="{3AB88804-B79D-41B6-98FE-FBEFB31E847A}"/>
              </a:ext>
            </a:extLst>
          </p:cNvPr>
          <p:cNvSpPr/>
          <p:nvPr/>
        </p:nvSpPr>
        <p:spPr bwMode="auto">
          <a:xfrm>
            <a:off x="1742482" y="2688608"/>
            <a:ext cx="914400" cy="1146412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5" name="Afgeronde rechthoek 22">
            <a:extLst>
              <a:ext uri="{FF2B5EF4-FFF2-40B4-BE49-F238E27FC236}">
                <a16:creationId xmlns:a16="http://schemas.microsoft.com/office/drawing/2014/main" id="{0C3E2203-236E-4997-93EC-C0BB3D2D6881}"/>
              </a:ext>
            </a:extLst>
          </p:cNvPr>
          <p:cNvSpPr/>
          <p:nvPr/>
        </p:nvSpPr>
        <p:spPr bwMode="auto">
          <a:xfrm>
            <a:off x="632230" y="3807725"/>
            <a:ext cx="3098395" cy="1433015"/>
          </a:xfrm>
          <a:prstGeom prst="roundRect">
            <a:avLst/>
          </a:prstGeom>
          <a:solidFill>
            <a:srgbClr val="EFF1F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cs typeface="Arial" charset="0"/>
              </a:rPr>
              <a:t>vaste slagen</a:t>
            </a:r>
            <a:br>
              <a:rPr kumimoji="0" lang="nl-NL" sz="2800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cs typeface="Arial" charset="0"/>
              </a:rPr>
            </a:br>
            <a:r>
              <a:rPr kumimoji="0" lang="nl-NL" sz="2800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cs typeface="Arial" charset="0"/>
              </a:rPr>
              <a:t>tellen</a:t>
            </a:r>
          </a:p>
        </p:txBody>
      </p:sp>
      <p:sp>
        <p:nvSpPr>
          <p:cNvPr id="6" name="Afgeronde rechthoek 24">
            <a:extLst>
              <a:ext uri="{FF2B5EF4-FFF2-40B4-BE49-F238E27FC236}">
                <a16:creationId xmlns:a16="http://schemas.microsoft.com/office/drawing/2014/main" id="{86FA081A-F4C5-4AEB-A46B-0A0AD6ACF9D1}"/>
              </a:ext>
            </a:extLst>
          </p:cNvPr>
          <p:cNvSpPr/>
          <p:nvPr/>
        </p:nvSpPr>
        <p:spPr bwMode="auto">
          <a:xfrm>
            <a:off x="668740" y="1201002"/>
            <a:ext cx="3061885" cy="1433015"/>
          </a:xfrm>
          <a:prstGeom prst="roundRect">
            <a:avLst/>
          </a:prstGeom>
          <a:solidFill>
            <a:srgbClr val="EFF1F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3200" b="1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cs typeface="Arial" charset="0"/>
              </a:rPr>
              <a:t>Stap 1</a:t>
            </a:r>
            <a:br>
              <a:rPr kumimoji="0" lang="nl-NL" sz="3200" b="1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cs typeface="Arial" charset="0"/>
              </a:rPr>
            </a:br>
            <a:r>
              <a:rPr kumimoji="0" lang="nl-NL" sz="3200" b="1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cs typeface="Arial" charset="0"/>
              </a:rPr>
              <a:t>SA-contract</a:t>
            </a:r>
          </a:p>
        </p:txBody>
      </p:sp>
      <p:sp>
        <p:nvSpPr>
          <p:cNvPr id="7" name="Afgeronde rechthoek 25">
            <a:extLst>
              <a:ext uri="{FF2B5EF4-FFF2-40B4-BE49-F238E27FC236}">
                <a16:creationId xmlns:a16="http://schemas.microsoft.com/office/drawing/2014/main" id="{F508DCB1-9016-444C-8FFB-9CB79B76D457}"/>
              </a:ext>
            </a:extLst>
          </p:cNvPr>
          <p:cNvSpPr/>
          <p:nvPr/>
        </p:nvSpPr>
        <p:spPr bwMode="auto">
          <a:xfrm>
            <a:off x="1287320" y="5041330"/>
            <a:ext cx="3275461" cy="1433015"/>
          </a:xfrm>
          <a:prstGeom prst="roundRect">
            <a:avLst/>
          </a:prstGeom>
          <a:solidFill>
            <a:srgbClr val="EFF1F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cs typeface="Arial" charset="0"/>
              </a:rPr>
              <a:t>werkt niet</a:t>
            </a:r>
            <a:br>
              <a:rPr kumimoji="0" lang="nl-NL" sz="28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cs typeface="Arial" charset="0"/>
              </a:rPr>
            </a:br>
            <a:r>
              <a:rPr kumimoji="0" lang="nl-NL" sz="28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cs typeface="Arial" charset="0"/>
              </a:rPr>
              <a:t>in</a:t>
            </a:r>
            <a:r>
              <a:rPr kumimoji="0" lang="nl-NL" sz="2800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cs typeface="Arial" charset="0"/>
              </a:rPr>
              <a:t> troef-contract</a:t>
            </a:r>
            <a:endParaRPr kumimoji="0" lang="nl-NL" sz="280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8" name="PIJL-OMLAAG 26">
            <a:extLst>
              <a:ext uri="{FF2B5EF4-FFF2-40B4-BE49-F238E27FC236}">
                <a16:creationId xmlns:a16="http://schemas.microsoft.com/office/drawing/2014/main" id="{B5D0C6C8-9972-4819-A7FC-08F177D2D156}"/>
              </a:ext>
            </a:extLst>
          </p:cNvPr>
          <p:cNvSpPr/>
          <p:nvPr/>
        </p:nvSpPr>
        <p:spPr bwMode="auto">
          <a:xfrm>
            <a:off x="6519198" y="2688608"/>
            <a:ext cx="914400" cy="1146412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1" name="Afgeronde rechthoek 27">
            <a:extLst>
              <a:ext uri="{FF2B5EF4-FFF2-40B4-BE49-F238E27FC236}">
                <a16:creationId xmlns:a16="http://schemas.microsoft.com/office/drawing/2014/main" id="{8AFE292A-0267-4624-A323-9A52C269F42A}"/>
              </a:ext>
            </a:extLst>
          </p:cNvPr>
          <p:cNvSpPr/>
          <p:nvPr/>
        </p:nvSpPr>
        <p:spPr bwMode="auto">
          <a:xfrm>
            <a:off x="5413375" y="3835020"/>
            <a:ext cx="3098395" cy="1433015"/>
          </a:xfrm>
          <a:prstGeom prst="roundRect">
            <a:avLst/>
          </a:prstGeom>
          <a:solidFill>
            <a:srgbClr val="EFF1F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cs typeface="Arial" charset="0"/>
              </a:rPr>
              <a:t>verliezers</a:t>
            </a:r>
            <a:br>
              <a:rPr kumimoji="0" lang="nl-NL" sz="2800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cs typeface="Arial" charset="0"/>
              </a:rPr>
            </a:br>
            <a:r>
              <a:rPr kumimoji="0" lang="nl-NL" sz="2800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cs typeface="Arial" charset="0"/>
              </a:rPr>
              <a:t>tellen</a:t>
            </a:r>
          </a:p>
        </p:txBody>
      </p:sp>
      <p:sp>
        <p:nvSpPr>
          <p:cNvPr id="12" name="Afgeronde rechthoek 28">
            <a:extLst>
              <a:ext uri="{FF2B5EF4-FFF2-40B4-BE49-F238E27FC236}">
                <a16:creationId xmlns:a16="http://schemas.microsoft.com/office/drawing/2014/main" id="{B1703409-E3F7-4AA0-AA86-7320165A179B}"/>
              </a:ext>
            </a:extLst>
          </p:cNvPr>
          <p:cNvSpPr/>
          <p:nvPr/>
        </p:nvSpPr>
        <p:spPr bwMode="auto">
          <a:xfrm>
            <a:off x="5413375" y="1255593"/>
            <a:ext cx="3061885" cy="1433015"/>
          </a:xfrm>
          <a:prstGeom prst="roundRect">
            <a:avLst/>
          </a:prstGeom>
          <a:solidFill>
            <a:srgbClr val="EFF1F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3200" b="1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cs typeface="Arial" charset="0"/>
              </a:rPr>
              <a:t>Stap 1</a:t>
            </a:r>
            <a:br>
              <a:rPr kumimoji="0" lang="nl-NL" sz="3200" b="1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cs typeface="Arial" charset="0"/>
              </a:rPr>
            </a:br>
            <a:r>
              <a:rPr kumimoji="0" lang="nl-NL" sz="2400" b="1" i="0" u="none" strike="noStrike" cap="none" normalizeH="0" baseline="0" dirty="0">
                <a:ln>
                  <a:noFill/>
                </a:ln>
                <a:effectLst/>
                <a:latin typeface="Verdana" pitchFamily="34" charset="0"/>
                <a:cs typeface="Arial" charset="0"/>
              </a:rPr>
              <a:t>troefcontract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80A9D554-8218-41A7-96D3-9C8FE96B465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6881" y="5147294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0270987"/>
      </p:ext>
    </p:extLst>
  </p:cSld>
  <p:clrMapOvr>
    <a:masterClrMapping/>
  </p:clrMapOvr>
  <p:transition advTm="193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2979D-A2C6-40AF-845D-6EB2B2765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Oefening 4: Zuid is leider in 4♠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12D385-05F1-4E54-B4A7-57119D154A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26348" y="4010292"/>
            <a:ext cx="3843805" cy="2835348"/>
          </a:xfrm>
        </p:spPr>
        <p:txBody>
          <a:bodyPr/>
          <a:lstStyle/>
          <a:p>
            <a:r>
              <a:rPr lang="nl-NL" dirty="0"/>
              <a:t> 3 verliezers </a:t>
            </a:r>
            <a:br>
              <a:rPr lang="nl-NL" dirty="0"/>
            </a:br>
            <a:r>
              <a:rPr lang="nl-NL" dirty="0"/>
              <a:t>(0 wegwerken)</a:t>
            </a:r>
          </a:p>
          <a:p>
            <a:pPr lvl="1"/>
            <a:r>
              <a:rPr lang="nl-NL" dirty="0"/>
              <a:t>verliezers wegwerken voor overslag?</a:t>
            </a:r>
          </a:p>
          <a:p>
            <a:pPr lvl="2"/>
            <a:r>
              <a:rPr lang="nl-NL" dirty="0">
                <a:sym typeface="Wingdings" panose="05000000000000000000" pitchFamily="2" charset="2"/>
              </a:rPr>
              <a:t>snit op ♣V</a:t>
            </a:r>
          </a:p>
        </p:txBody>
      </p:sp>
      <p:sp>
        <p:nvSpPr>
          <p:cNvPr id="19" name="Afgeronde rechthoek 14">
            <a:extLst>
              <a:ext uri="{FF2B5EF4-FFF2-40B4-BE49-F238E27FC236}">
                <a16:creationId xmlns:a16="http://schemas.microsoft.com/office/drawing/2014/main" id="{2970D0C3-E213-4DCE-8AA0-B1951053B12D}"/>
              </a:ext>
            </a:extLst>
          </p:cNvPr>
          <p:cNvSpPr/>
          <p:nvPr/>
        </p:nvSpPr>
        <p:spPr bwMode="auto">
          <a:xfrm>
            <a:off x="3923928" y="6092825"/>
            <a:ext cx="4896544" cy="692696"/>
          </a:xfrm>
          <a:prstGeom prst="roundRect">
            <a:avLst/>
          </a:prstGeom>
          <a:solidFill>
            <a:srgbClr val="EFF1F0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25087" indent="-342900" algn="l" defTabSz="714375">
              <a:buClr>
                <a:srgbClr val="C40D0F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000000"/>
                </a:solidFill>
                <a:latin typeface="Verdana"/>
                <a:sym typeface="Symbol" pitchFamily="18" charset="2"/>
              </a:rPr>
              <a:t>Begin met troeftrekken</a:t>
            </a:r>
          </a:p>
          <a:p>
            <a:pPr marL="425087" indent="-342900" algn="l" defTabSz="714375">
              <a:buClr>
                <a:srgbClr val="C40D0F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000000"/>
                </a:solidFill>
                <a:latin typeface="Verdana"/>
                <a:sym typeface="Symbol" pitchFamily="18" charset="2"/>
              </a:rPr>
              <a:t>Daarna klaveren: ♣B </a:t>
            </a:r>
            <a:r>
              <a:rPr lang="nl-NL" sz="2000" dirty="0">
                <a:solidFill>
                  <a:srgbClr val="000000"/>
                </a:solidFill>
                <a:latin typeface="Verdana"/>
                <a:sym typeface="Wingdings" panose="05000000000000000000" pitchFamily="2" charset="2"/>
              </a:rPr>
              <a:t> ♣5</a:t>
            </a:r>
            <a:endParaRPr lang="nl-NL" sz="2000" dirty="0">
              <a:latin typeface="Verdana"/>
              <a:sym typeface="Symbol" pitchFamily="18" charset="2"/>
            </a:endParaRPr>
          </a:p>
        </p:txBody>
      </p:sp>
      <p:graphicFrame>
        <p:nvGraphicFramePr>
          <p:cNvPr id="21" name="Tabel 20">
            <a:extLst>
              <a:ext uri="{FF2B5EF4-FFF2-40B4-BE49-F238E27FC236}">
                <a16:creationId xmlns:a16="http://schemas.microsoft.com/office/drawing/2014/main" id="{E7EE5699-CE67-449E-881B-C65BE610A2A5}"/>
              </a:ext>
            </a:extLst>
          </p:cNvPr>
          <p:cNvGraphicFramePr>
            <a:graphicFrameLocks noGrp="1"/>
          </p:cNvGraphicFramePr>
          <p:nvPr/>
        </p:nvGraphicFramePr>
        <p:xfrm>
          <a:off x="35496" y="697622"/>
          <a:ext cx="3573531" cy="3281617"/>
        </p:xfrm>
        <a:graphic>
          <a:graphicData uri="http://schemas.openxmlformats.org/drawingml/2006/table">
            <a:tbl>
              <a:tblPr firstRow="1" firstCol="1" bandRow="1"/>
              <a:tblGrid>
                <a:gridCol w="1557307">
                  <a:extLst>
                    <a:ext uri="{9D8B030D-6E8A-4147-A177-3AD203B41FA5}">
                      <a16:colId xmlns:a16="http://schemas.microsoft.com/office/drawing/2014/main" val="249878698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55249265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16830567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02052694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6936504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speelplan </a:t>
                      </a:r>
                      <a:b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troef</a:t>
                      </a:r>
                      <a:endParaRPr lang="nl-N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♠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♥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♦ 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♣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567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verliezers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971420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mogelijkheden wegwerken</a:t>
                      </a:r>
                      <a:endParaRPr lang="nl-NL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C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443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snijden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752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aftroeven</a:t>
                      </a:r>
                      <a:b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korte kant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02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afgooien</a:t>
                      </a:r>
                      <a:b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hoge kaart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251125"/>
                  </a:ext>
                </a:extLst>
              </a:tr>
            </a:tbl>
          </a:graphicData>
        </a:graphic>
      </p:graphicFrame>
      <p:sp>
        <p:nvSpPr>
          <p:cNvPr id="22" name="Tekstvak 21">
            <a:extLst>
              <a:ext uri="{FF2B5EF4-FFF2-40B4-BE49-F238E27FC236}">
                <a16:creationId xmlns:a16="http://schemas.microsoft.com/office/drawing/2014/main" id="{0F788558-C8C2-4F3D-95F1-D07F0EF8AAC9}"/>
              </a:ext>
            </a:extLst>
          </p:cNvPr>
          <p:cNvSpPr txBox="1"/>
          <p:nvPr/>
        </p:nvSpPr>
        <p:spPr>
          <a:xfrm>
            <a:off x="1682560" y="1302150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0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6D6DF34F-7A64-47A0-A426-5F7FC8220E59}"/>
              </a:ext>
            </a:extLst>
          </p:cNvPr>
          <p:cNvSpPr txBox="1"/>
          <p:nvPr/>
        </p:nvSpPr>
        <p:spPr>
          <a:xfrm>
            <a:off x="2624758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2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D1E5975F-39E9-4135-A6BE-A2E6C91C9FD9}"/>
              </a:ext>
            </a:extLst>
          </p:cNvPr>
          <p:cNvSpPr txBox="1"/>
          <p:nvPr/>
        </p:nvSpPr>
        <p:spPr>
          <a:xfrm>
            <a:off x="3206477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0BC86BC-8E70-4160-8BB5-D2759C607117}"/>
              </a:ext>
            </a:extLst>
          </p:cNvPr>
          <p:cNvSpPr txBox="1"/>
          <p:nvPr/>
        </p:nvSpPr>
        <p:spPr>
          <a:xfrm>
            <a:off x="2176811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0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C8EA62F-8B4E-42E0-A237-FC1C3DE630D5}"/>
              </a:ext>
            </a:extLst>
          </p:cNvPr>
          <p:cNvSpPr txBox="1"/>
          <p:nvPr/>
        </p:nvSpPr>
        <p:spPr>
          <a:xfrm>
            <a:off x="3195813" y="2183151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F85FDD7E-9588-434B-AB2A-6F0B79A5C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232" y="2551359"/>
            <a:ext cx="1152525" cy="159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304FA69-C880-475B-BA2F-1BD34F1D91D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3046" y="4288501"/>
            <a:ext cx="5289591" cy="16607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ED36E49-151B-478E-AD6C-3057FAD90AF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6644" y="765175"/>
            <a:ext cx="5391860" cy="1660737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E3385CAF-843F-42F1-9A18-6B34159BB0D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18552" y="2574001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174067"/>
      </p:ext>
    </p:extLst>
  </p:cSld>
  <p:clrMapOvr>
    <a:masterClrMapping/>
  </p:clrMapOvr>
  <p:transition advTm="1012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3" grpId="0"/>
      <p:bldP spid="26" grpId="0"/>
      <p:bldP spid="13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2979D-A2C6-40AF-845D-6EB2B2765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Oefening 5: Zuid is leider in 4♠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12D385-05F1-4E54-B4A7-57119D154A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26348" y="4010292"/>
            <a:ext cx="3843805" cy="2835348"/>
          </a:xfrm>
        </p:spPr>
        <p:txBody>
          <a:bodyPr/>
          <a:lstStyle/>
          <a:p>
            <a:r>
              <a:rPr lang="nl-NL" dirty="0"/>
              <a:t> 4 verliezers </a:t>
            </a:r>
            <a:br>
              <a:rPr lang="nl-NL" dirty="0"/>
            </a:br>
            <a:r>
              <a:rPr lang="nl-NL" dirty="0"/>
              <a:t>(1 wegwerken)</a:t>
            </a:r>
          </a:p>
          <a:p>
            <a:pPr lvl="1"/>
            <a:r>
              <a:rPr lang="nl-NL" dirty="0"/>
              <a:t>verliezers wegwerken?</a:t>
            </a:r>
          </a:p>
          <a:p>
            <a:pPr lvl="2"/>
            <a:r>
              <a:rPr lang="nl-NL" dirty="0">
                <a:sym typeface="Wingdings" panose="05000000000000000000" pitchFamily="2" charset="2"/>
              </a:rPr>
              <a:t>3</a:t>
            </a:r>
            <a:r>
              <a:rPr lang="nl-NL" baseline="30000" dirty="0">
                <a:sym typeface="Wingdings" panose="05000000000000000000" pitchFamily="2" charset="2"/>
              </a:rPr>
              <a:t>e</a:t>
            </a:r>
            <a:r>
              <a:rPr lang="nl-NL" dirty="0">
                <a:sym typeface="Wingdings" panose="05000000000000000000" pitchFamily="2" charset="2"/>
              </a:rPr>
              <a:t> ruiten op hoge harten dummy</a:t>
            </a:r>
          </a:p>
        </p:txBody>
      </p:sp>
      <p:sp>
        <p:nvSpPr>
          <p:cNvPr id="19" name="Afgeronde rechthoek 14">
            <a:extLst>
              <a:ext uri="{FF2B5EF4-FFF2-40B4-BE49-F238E27FC236}">
                <a16:creationId xmlns:a16="http://schemas.microsoft.com/office/drawing/2014/main" id="{2970D0C3-E213-4DCE-8AA0-B1951053B12D}"/>
              </a:ext>
            </a:extLst>
          </p:cNvPr>
          <p:cNvSpPr/>
          <p:nvPr/>
        </p:nvSpPr>
        <p:spPr bwMode="auto">
          <a:xfrm>
            <a:off x="3303157" y="6094592"/>
            <a:ext cx="4896544" cy="692696"/>
          </a:xfrm>
          <a:prstGeom prst="roundRect">
            <a:avLst/>
          </a:prstGeom>
          <a:solidFill>
            <a:srgbClr val="EFF1F0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25087" indent="-342900" algn="l" defTabSz="714375">
              <a:buClr>
                <a:srgbClr val="C40D0F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000000"/>
                </a:solidFill>
                <a:latin typeface="Verdana"/>
                <a:sym typeface="Symbol" pitchFamily="18" charset="2"/>
              </a:rPr>
              <a:t>Stel troeftrekken uit</a:t>
            </a:r>
          </a:p>
          <a:p>
            <a:pPr marL="425087" indent="-342900" algn="l" defTabSz="714375">
              <a:buClr>
                <a:srgbClr val="C40D0F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000000"/>
                </a:solidFill>
                <a:latin typeface="Verdana"/>
                <a:sym typeface="Symbol" pitchFamily="18" charset="2"/>
              </a:rPr>
              <a:t>Eerst ruitenverliezer wegwerken</a:t>
            </a:r>
            <a:endParaRPr lang="nl-NL" sz="2000" dirty="0">
              <a:latin typeface="Verdana"/>
              <a:sym typeface="Symbol" pitchFamily="18" charset="2"/>
            </a:endParaRPr>
          </a:p>
        </p:txBody>
      </p:sp>
      <p:graphicFrame>
        <p:nvGraphicFramePr>
          <p:cNvPr id="21" name="Tabel 20">
            <a:extLst>
              <a:ext uri="{FF2B5EF4-FFF2-40B4-BE49-F238E27FC236}">
                <a16:creationId xmlns:a16="http://schemas.microsoft.com/office/drawing/2014/main" id="{E7EE5699-CE67-449E-881B-C65BE610A2A5}"/>
              </a:ext>
            </a:extLst>
          </p:cNvPr>
          <p:cNvGraphicFramePr>
            <a:graphicFrameLocks noGrp="1"/>
          </p:cNvGraphicFramePr>
          <p:nvPr/>
        </p:nvGraphicFramePr>
        <p:xfrm>
          <a:off x="35496" y="697622"/>
          <a:ext cx="3573531" cy="3281617"/>
        </p:xfrm>
        <a:graphic>
          <a:graphicData uri="http://schemas.openxmlformats.org/drawingml/2006/table">
            <a:tbl>
              <a:tblPr firstRow="1" firstCol="1" bandRow="1"/>
              <a:tblGrid>
                <a:gridCol w="1557307">
                  <a:extLst>
                    <a:ext uri="{9D8B030D-6E8A-4147-A177-3AD203B41FA5}">
                      <a16:colId xmlns:a16="http://schemas.microsoft.com/office/drawing/2014/main" val="249878698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55249265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16830567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02052694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6936504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speelplan </a:t>
                      </a:r>
                      <a:b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troef</a:t>
                      </a:r>
                      <a:endParaRPr lang="nl-N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♠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♥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♦ 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♣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567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verliezers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971420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mogelijkheden wegwerken</a:t>
                      </a:r>
                      <a:endParaRPr lang="nl-NL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C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443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snijden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752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aftroeven</a:t>
                      </a:r>
                      <a:b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korte kant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02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afgooien</a:t>
                      </a:r>
                      <a:b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hoge kaart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251125"/>
                  </a:ext>
                </a:extLst>
              </a:tr>
            </a:tbl>
          </a:graphicData>
        </a:graphic>
      </p:graphicFrame>
      <p:sp>
        <p:nvSpPr>
          <p:cNvPr id="22" name="Tekstvak 21">
            <a:extLst>
              <a:ext uri="{FF2B5EF4-FFF2-40B4-BE49-F238E27FC236}">
                <a16:creationId xmlns:a16="http://schemas.microsoft.com/office/drawing/2014/main" id="{0F788558-C8C2-4F3D-95F1-D07F0EF8AAC9}"/>
              </a:ext>
            </a:extLst>
          </p:cNvPr>
          <p:cNvSpPr txBox="1"/>
          <p:nvPr/>
        </p:nvSpPr>
        <p:spPr>
          <a:xfrm>
            <a:off x="1682560" y="1302150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6D6DF34F-7A64-47A0-A426-5F7FC8220E59}"/>
              </a:ext>
            </a:extLst>
          </p:cNvPr>
          <p:cNvSpPr txBox="1"/>
          <p:nvPr/>
        </p:nvSpPr>
        <p:spPr>
          <a:xfrm>
            <a:off x="2624758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2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D1E5975F-39E9-4135-A6BE-A2E6C91C9FD9}"/>
              </a:ext>
            </a:extLst>
          </p:cNvPr>
          <p:cNvSpPr txBox="1"/>
          <p:nvPr/>
        </p:nvSpPr>
        <p:spPr>
          <a:xfrm>
            <a:off x="3206477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0BC86BC-8E70-4160-8BB5-D2759C607117}"/>
              </a:ext>
            </a:extLst>
          </p:cNvPr>
          <p:cNvSpPr txBox="1"/>
          <p:nvPr/>
        </p:nvSpPr>
        <p:spPr>
          <a:xfrm>
            <a:off x="2176811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0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C8EA62F-8B4E-42E0-A237-FC1C3DE630D5}"/>
              </a:ext>
            </a:extLst>
          </p:cNvPr>
          <p:cNvSpPr txBox="1"/>
          <p:nvPr/>
        </p:nvSpPr>
        <p:spPr>
          <a:xfrm>
            <a:off x="2624758" y="3408193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3D661A5D-0675-4F4A-B75C-784CF7D38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457" y="2552269"/>
            <a:ext cx="1162050" cy="1596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A3C0CCD-88E5-4D00-9AA5-04E96E3545A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6789" y="763408"/>
            <a:ext cx="5288691" cy="162981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5B24C9E-FD18-46AA-8F2A-B5CC6EF91A2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50768" y="4323902"/>
            <a:ext cx="5284712" cy="1629814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61C66EC1-88F3-434F-84D8-7FE63E96A88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45771" y="2501312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2691398"/>
      </p:ext>
    </p:extLst>
  </p:cSld>
  <p:clrMapOvr>
    <a:masterClrMapping/>
  </p:clrMapOvr>
  <p:transition advTm="942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3" grpId="0"/>
      <p:bldP spid="26" grpId="0"/>
      <p:bldP spid="13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BB1913-CEE0-46E1-B100-679FC739E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/>
              <a:t>Bieden en spelen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B39105-DAB9-4A60-8E73-C41C4D6DF9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769621"/>
            <a:ext cx="4297363" cy="452596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NL" dirty="0"/>
              <a:t>Spel bieden</a:t>
            </a:r>
          </a:p>
          <a:p>
            <a:pPr lvl="1"/>
            <a:r>
              <a:rPr lang="nl-NL" dirty="0"/>
              <a:t>biedkaarten laten liggen</a:t>
            </a:r>
          </a:p>
          <a:p>
            <a:pPr lvl="1"/>
            <a:r>
              <a:rPr lang="nl-NL" dirty="0"/>
              <a:t>bespreking bieding</a:t>
            </a:r>
          </a:p>
          <a:p>
            <a:pPr lvl="1"/>
            <a:r>
              <a:rPr lang="nl-NL" dirty="0"/>
              <a:t>iedereen zelfde contract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Blind uitkomen</a:t>
            </a:r>
          </a:p>
          <a:p>
            <a:pPr lvl="1"/>
            <a:r>
              <a:rPr lang="nl-NL" dirty="0"/>
              <a:t>Uitkomst op scherm</a:t>
            </a:r>
          </a:p>
          <a:p>
            <a:pPr lvl="2"/>
            <a:r>
              <a:rPr lang="nl-NL" dirty="0"/>
              <a:t>eventueel verkeerde uitkomst terugnemen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Spel afspelen</a:t>
            </a:r>
          </a:p>
          <a:p>
            <a:pPr lvl="1"/>
            <a:r>
              <a:rPr lang="nl-NL" dirty="0"/>
              <a:t>resultaat bepalen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Nabespreking</a:t>
            </a:r>
          </a:p>
          <a:p>
            <a:endParaRPr lang="nl-NL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CAC3A29-7708-421C-90DE-32E1FCE07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77392"/>
            <a:ext cx="3023692" cy="475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90F76CD2-09A6-4555-ADE8-91AA918DDE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7944" y="487627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9147"/>
      </p:ext>
    </p:extLst>
  </p:cSld>
  <p:clrMapOvr>
    <a:masterClrMapping/>
  </p:clrMapOvr>
  <p:transition advTm="252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AB491-E28F-4B61-B47A-702366996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Spel 1: Noord dealer (de bieding)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052BC60-685D-468E-A82B-EF624876594A}"/>
              </a:ext>
            </a:extLst>
          </p:cNvPr>
          <p:cNvSpPr txBox="1"/>
          <p:nvPr/>
        </p:nvSpPr>
        <p:spPr>
          <a:xfrm>
            <a:off x="3530986" y="2143886"/>
            <a:ext cx="716100" cy="400110"/>
          </a:xfrm>
          <a:prstGeom prst="rect">
            <a:avLst/>
          </a:prstGeom>
          <a:solidFill>
            <a:srgbClr val="007E3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000" kern="0" dirty="0">
                <a:solidFill>
                  <a:schemeClr val="bg1"/>
                </a:solidFill>
              </a:rPr>
              <a:t>pas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A38690A-2878-48BA-93B9-845FC9368C50}"/>
              </a:ext>
            </a:extLst>
          </p:cNvPr>
          <p:cNvSpPr txBox="1"/>
          <p:nvPr/>
        </p:nvSpPr>
        <p:spPr>
          <a:xfrm>
            <a:off x="3683875" y="4314005"/>
            <a:ext cx="716100" cy="40011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000" kern="0" dirty="0">
                <a:solidFill>
                  <a:prstClr val="black"/>
                </a:solidFill>
              </a:rPr>
              <a:t>1♣</a:t>
            </a:r>
            <a:endParaRPr lang="nl-NL" sz="2000" kern="0" dirty="0">
              <a:solidFill>
                <a:srgbClr val="FF0000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CFF8815-70DD-43A3-B095-E07BAA412FD5}"/>
              </a:ext>
            </a:extLst>
          </p:cNvPr>
          <p:cNvSpPr txBox="1"/>
          <p:nvPr/>
        </p:nvSpPr>
        <p:spPr>
          <a:xfrm>
            <a:off x="3545980" y="5160985"/>
            <a:ext cx="2071401" cy="830997"/>
          </a:xfrm>
          <a:prstGeom prst="rect">
            <a:avLst/>
          </a:prstGeom>
          <a:solidFill>
            <a:srgbClr val="FEEFDA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sz="2400" kern="0" dirty="0">
                <a:solidFill>
                  <a:srgbClr val="000000"/>
                </a:solidFill>
              </a:rPr>
              <a:t>12-19 </a:t>
            </a:r>
            <a:r>
              <a:rPr lang="nl-NL" sz="2400" kern="0" dirty="0" err="1">
                <a:solidFill>
                  <a:srgbClr val="000000"/>
                </a:solidFill>
              </a:rPr>
              <a:t>pnt</a:t>
            </a:r>
            <a:endParaRPr lang="nl-NL" sz="2400" kern="0" dirty="0">
              <a:solidFill>
                <a:srgbClr val="000000"/>
              </a:solidFill>
            </a:endParaRPr>
          </a:p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sz="2400" kern="0" dirty="0">
                <a:solidFill>
                  <a:srgbClr val="000000"/>
                </a:solidFill>
              </a:rPr>
              <a:t>2+ </a:t>
            </a:r>
            <a:r>
              <a:rPr lang="nl-NL" sz="2400" kern="0" dirty="0" err="1">
                <a:solidFill>
                  <a:srgbClr val="000000"/>
                </a:solidFill>
              </a:rPr>
              <a:t>krt</a:t>
            </a:r>
            <a:r>
              <a:rPr lang="nl-NL" sz="2400" kern="0" dirty="0">
                <a:solidFill>
                  <a:srgbClr val="000000"/>
                </a:solidFill>
              </a:rPr>
              <a:t> ♣</a:t>
            </a:r>
            <a:endParaRPr lang="nl-NL" sz="2400" kern="0" dirty="0">
              <a:solidFill>
                <a:srgbClr val="FF0000"/>
              </a:solidFill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D22395C-DA8B-4750-A91B-3921EE4411EE}"/>
              </a:ext>
            </a:extLst>
          </p:cNvPr>
          <p:cNvSpPr txBox="1"/>
          <p:nvPr/>
        </p:nvSpPr>
        <p:spPr>
          <a:xfrm>
            <a:off x="4277412" y="2143886"/>
            <a:ext cx="716100" cy="40011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000" kern="0" dirty="0">
                <a:solidFill>
                  <a:prstClr val="black"/>
                </a:solidFill>
              </a:rPr>
              <a:t>1</a:t>
            </a:r>
            <a:r>
              <a:rPr lang="nl-NL" sz="2000" kern="0" dirty="0">
                <a:solidFill>
                  <a:srgbClr val="FF0000"/>
                </a:solidFill>
              </a:rPr>
              <a:t>♥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1993CC6B-757B-4D4D-8071-D2DCD14F9F8B}"/>
              </a:ext>
            </a:extLst>
          </p:cNvPr>
          <p:cNvSpPr txBox="1"/>
          <p:nvPr/>
        </p:nvSpPr>
        <p:spPr>
          <a:xfrm>
            <a:off x="5023838" y="2143886"/>
            <a:ext cx="716100" cy="400110"/>
          </a:xfrm>
          <a:prstGeom prst="rect">
            <a:avLst/>
          </a:prstGeom>
          <a:solidFill>
            <a:srgbClr val="007E3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000" kern="0" dirty="0">
                <a:solidFill>
                  <a:prstClr val="white"/>
                </a:solidFill>
              </a:rPr>
              <a:t>pas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7FCE583-F216-4C61-AA27-C7F799A4DAFE}"/>
              </a:ext>
            </a:extLst>
          </p:cNvPr>
          <p:cNvSpPr txBox="1"/>
          <p:nvPr/>
        </p:nvSpPr>
        <p:spPr>
          <a:xfrm>
            <a:off x="3591824" y="5160984"/>
            <a:ext cx="2071401" cy="830997"/>
          </a:xfrm>
          <a:prstGeom prst="rect">
            <a:avLst/>
          </a:prstGeom>
          <a:solidFill>
            <a:srgbClr val="FEEFDA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sz="2400" kern="0" dirty="0">
                <a:solidFill>
                  <a:srgbClr val="000000"/>
                </a:solidFill>
              </a:rPr>
              <a:t>4+ </a:t>
            </a:r>
            <a:r>
              <a:rPr lang="nl-NL" sz="2400" kern="0" dirty="0" err="1">
                <a:solidFill>
                  <a:srgbClr val="000000"/>
                </a:solidFill>
              </a:rPr>
              <a:t>krt</a:t>
            </a:r>
            <a:r>
              <a:rPr lang="nl-NL" sz="2400" kern="0" dirty="0">
                <a:solidFill>
                  <a:srgbClr val="000000"/>
                </a:solidFill>
              </a:rPr>
              <a:t> </a:t>
            </a:r>
            <a:r>
              <a:rPr lang="nl-NL" sz="2400" kern="0" dirty="0">
                <a:solidFill>
                  <a:srgbClr val="FF0000"/>
                </a:solidFill>
              </a:rPr>
              <a:t>♥</a:t>
            </a:r>
          </a:p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sz="2400" kern="0" dirty="0"/>
              <a:t>18-19 </a:t>
            </a:r>
            <a:r>
              <a:rPr lang="nl-NL" sz="2400" kern="0" dirty="0" err="1"/>
              <a:t>pnt</a:t>
            </a:r>
            <a:endParaRPr lang="nl-NL" sz="2400" kern="0" dirty="0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B0C71C03-8A72-48AC-BC3A-295004B6E575}"/>
              </a:ext>
            </a:extLst>
          </p:cNvPr>
          <p:cNvSpPr txBox="1"/>
          <p:nvPr/>
        </p:nvSpPr>
        <p:spPr>
          <a:xfrm>
            <a:off x="3637669" y="985939"/>
            <a:ext cx="1979712" cy="830997"/>
          </a:xfrm>
          <a:prstGeom prst="rect">
            <a:avLst/>
          </a:prstGeom>
          <a:solidFill>
            <a:srgbClr val="FEEFDA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sz="2400" kern="0" dirty="0">
                <a:solidFill>
                  <a:srgbClr val="000000"/>
                </a:solidFill>
              </a:rPr>
              <a:t>4+ </a:t>
            </a:r>
            <a:r>
              <a:rPr lang="nl-NL" sz="2400" kern="0" dirty="0" err="1">
                <a:solidFill>
                  <a:srgbClr val="000000"/>
                </a:solidFill>
              </a:rPr>
              <a:t>krt</a:t>
            </a:r>
            <a:r>
              <a:rPr lang="nl-NL" sz="2400" kern="0" dirty="0">
                <a:solidFill>
                  <a:srgbClr val="000000"/>
                </a:solidFill>
              </a:rPr>
              <a:t> </a:t>
            </a:r>
            <a:r>
              <a:rPr lang="nl-NL" sz="2400" kern="0" dirty="0">
                <a:solidFill>
                  <a:srgbClr val="FF0000"/>
                </a:solidFill>
              </a:rPr>
              <a:t>♥</a:t>
            </a:r>
          </a:p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sz="2400" kern="0" dirty="0"/>
              <a:t>6-11 </a:t>
            </a:r>
            <a:r>
              <a:rPr lang="nl-NL" sz="2400" kern="0" dirty="0" err="1"/>
              <a:t>pnt</a:t>
            </a:r>
            <a:endParaRPr lang="nl-NL" sz="2400" kern="0" dirty="0"/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1ED401E1-5295-4A08-8997-484BEA1F260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99975" y="2086967"/>
            <a:ext cx="470974" cy="637257"/>
          </a:xfrm>
          <a:prstGeom prst="rect">
            <a:avLst/>
          </a:prstGeom>
          <a:effectLst/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007AAA1C-05CE-4BC0-B3CC-41B70084A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975" y="3645024"/>
            <a:ext cx="549941" cy="73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10E08207-0352-4637-B21E-D3B873F56FC6}"/>
              </a:ext>
            </a:extLst>
          </p:cNvPr>
          <p:cNvSpPr txBox="1"/>
          <p:nvPr/>
        </p:nvSpPr>
        <p:spPr>
          <a:xfrm>
            <a:off x="4698924" y="4314005"/>
            <a:ext cx="716100" cy="40011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000" kern="0" dirty="0">
                <a:solidFill>
                  <a:prstClr val="black"/>
                </a:solidFill>
              </a:rPr>
              <a:t>4</a:t>
            </a:r>
            <a:r>
              <a:rPr lang="nl-NL" sz="2000" kern="0" dirty="0">
                <a:solidFill>
                  <a:srgbClr val="FF0000"/>
                </a:solidFill>
              </a:rPr>
              <a:t>♥</a:t>
            </a:r>
          </a:p>
        </p:txBody>
      </p:sp>
    </p:spTree>
    <p:extLst>
      <p:ext uri="{BB962C8B-B14F-4D97-AF65-F5344CB8AC3E}">
        <p14:creationId xmlns:p14="http://schemas.microsoft.com/office/powerpoint/2010/main" val="30632776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9" grpId="0" animBg="1"/>
      <p:bldP spid="22" grpId="0" animBg="1"/>
      <p:bldP spid="24" grpId="0" animBg="1"/>
      <p:bldP spid="25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AB491-E28F-4B61-B47A-702366996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Spel 1: Noord: 4♥ (de uitkomst)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71366BD3-1F8E-4F6C-A785-5A6DD5F95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71737"/>
            <a:ext cx="13430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133408-CD50-4333-B67A-4B62ABA6B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54" y="2442527"/>
            <a:ext cx="1324691" cy="206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361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D77F5F-4CB0-401B-8FB9-BDEEE972A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/>
              <a:t>Spel 1 (resultaat)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2CEB318B-AFA3-40B8-B8E5-A81C1545E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628337"/>
              </p:ext>
            </p:extLst>
          </p:nvPr>
        </p:nvGraphicFramePr>
        <p:xfrm>
          <a:off x="1547664" y="1484784"/>
          <a:ext cx="5256584" cy="4480560"/>
        </p:xfrm>
        <a:graphic>
          <a:graphicData uri="http://schemas.openxmlformats.org/drawingml/2006/table">
            <a:tbl>
              <a:tblPr firstRow="1" bandRow="1"/>
              <a:tblGrid>
                <a:gridCol w="1072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1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79751132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861506846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Tafel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b="0" dirty="0" err="1">
                          <a:solidFill>
                            <a:schemeClr val="tx1"/>
                          </a:solidFill>
                        </a:rPr>
                        <a:t>Res</a:t>
                      </a:r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. NZ:4</a:t>
                      </a:r>
                      <a:r>
                        <a:rPr lang="nl-NL" sz="2800" b="0" dirty="0">
                          <a:solidFill>
                            <a:srgbClr val="FF0000"/>
                          </a:solidFill>
                        </a:rPr>
                        <a:t>♥</a:t>
                      </a:r>
                    </a:p>
                    <a:p>
                      <a:pPr algn="ctr"/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Score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IMP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nl-NL" sz="2800" dirty="0">
                          <a:solidFill>
                            <a:schemeClr val="tx1"/>
                          </a:solidFill>
                          <a:sym typeface="Symbol"/>
                        </a:rPr>
                        <a:t>1</a:t>
                      </a:r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nl-NL" sz="2800" dirty="0">
                          <a:solidFill>
                            <a:schemeClr val="tx1"/>
                          </a:solidFill>
                          <a:sym typeface="Symbol"/>
                        </a:rPr>
                        <a:t>2</a:t>
                      </a:r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nl-NL" sz="2800" dirty="0">
                          <a:solidFill>
                            <a:schemeClr val="tx1"/>
                          </a:solidFill>
                          <a:sym typeface="Symbol"/>
                        </a:rPr>
                        <a:t>3</a:t>
                      </a:r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nl-NL" sz="2800" dirty="0">
                          <a:solidFill>
                            <a:schemeClr val="tx1"/>
                          </a:solidFill>
                          <a:sym typeface="Symbol"/>
                        </a:rPr>
                        <a:t>4</a:t>
                      </a:r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nl-NL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563312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5" name="Titel 1"/>
          <p:cNvSpPr txBox="1">
            <a:spLocks/>
          </p:cNvSpPr>
          <p:nvPr/>
        </p:nvSpPr>
        <p:spPr>
          <a:xfrm>
            <a:off x="0" y="-18628"/>
            <a:ext cx="9144000" cy="567308"/>
          </a:xfrm>
          <a:prstGeom prst="rect">
            <a:avLst/>
          </a:prstGeom>
          <a:solidFill>
            <a:srgbClr val="004C97"/>
          </a:solidFill>
        </p:spPr>
        <p:txBody>
          <a:bodyPr anchor="ctr"/>
          <a:lstStyle>
            <a:lvl1pPr algn="ctr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fol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nl-NL" dirty="0"/>
              <a:t>Spel 1: Noord: 4♥ (speelplan)</a:t>
            </a:r>
            <a:endParaRPr lang="nl-NL" kern="0" dirty="0">
              <a:solidFill>
                <a:srgbClr val="FFFFFF"/>
              </a:solidFill>
            </a:endParaRP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758244CB-37DA-4FE4-9F15-B76BE0547EE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7904" y="4211940"/>
            <a:ext cx="5257452" cy="1781907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159D36F5-0288-4F59-889E-21B8A8B79B0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9576" y="686823"/>
            <a:ext cx="5335781" cy="1959238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B8155029-4745-4BF8-9505-F84F018AE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47034"/>
            <a:ext cx="1224136" cy="155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fgeronde rechthoek 14">
            <a:extLst>
              <a:ext uri="{FF2B5EF4-FFF2-40B4-BE49-F238E27FC236}">
                <a16:creationId xmlns:a16="http://schemas.microsoft.com/office/drawing/2014/main" id="{4A235AF1-740D-48E5-82A6-F67EB7B016C4}"/>
              </a:ext>
            </a:extLst>
          </p:cNvPr>
          <p:cNvSpPr/>
          <p:nvPr/>
        </p:nvSpPr>
        <p:spPr bwMode="auto">
          <a:xfrm>
            <a:off x="3923928" y="6092825"/>
            <a:ext cx="4896544" cy="692696"/>
          </a:xfrm>
          <a:prstGeom prst="roundRect">
            <a:avLst/>
          </a:prstGeom>
          <a:solidFill>
            <a:srgbClr val="EFF1F0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25087" indent="-342900" algn="l" defTabSz="714375">
              <a:buClr>
                <a:srgbClr val="C40D0F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000000"/>
                </a:solidFill>
                <a:latin typeface="Verdana"/>
                <a:sym typeface="Symbol" pitchFamily="18" charset="2"/>
              </a:rPr>
              <a:t>Tel verliezers vanuit de dummy</a:t>
            </a:r>
          </a:p>
          <a:p>
            <a:pPr marL="425087" indent="-342900" algn="l" defTabSz="714375">
              <a:buClr>
                <a:srgbClr val="C40D0F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000000"/>
                </a:solidFill>
                <a:latin typeface="Verdana"/>
                <a:sym typeface="Symbol" pitchFamily="18" charset="2"/>
              </a:rPr>
              <a:t>Maak de hand van de leider kort</a:t>
            </a:r>
            <a:endParaRPr lang="nl-NL" sz="2000" dirty="0">
              <a:latin typeface="Verdana"/>
              <a:sym typeface="Symbol" pitchFamily="18" charset="2"/>
            </a:endParaRPr>
          </a:p>
        </p:txBody>
      </p:sp>
      <p:graphicFrame>
        <p:nvGraphicFramePr>
          <p:cNvPr id="23" name="Tabel 22">
            <a:extLst>
              <a:ext uri="{FF2B5EF4-FFF2-40B4-BE49-F238E27FC236}">
                <a16:creationId xmlns:a16="http://schemas.microsoft.com/office/drawing/2014/main" id="{5E28CCEE-6977-46DB-83C2-B5C77039A933}"/>
              </a:ext>
            </a:extLst>
          </p:cNvPr>
          <p:cNvGraphicFramePr>
            <a:graphicFrameLocks noGrp="1"/>
          </p:cNvGraphicFramePr>
          <p:nvPr/>
        </p:nvGraphicFramePr>
        <p:xfrm>
          <a:off x="35496" y="697622"/>
          <a:ext cx="3573531" cy="3281617"/>
        </p:xfrm>
        <a:graphic>
          <a:graphicData uri="http://schemas.openxmlformats.org/drawingml/2006/table">
            <a:tbl>
              <a:tblPr firstRow="1" firstCol="1" bandRow="1"/>
              <a:tblGrid>
                <a:gridCol w="1557307">
                  <a:extLst>
                    <a:ext uri="{9D8B030D-6E8A-4147-A177-3AD203B41FA5}">
                      <a16:colId xmlns:a16="http://schemas.microsoft.com/office/drawing/2014/main" val="249878698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55249265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16830567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02052694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6936504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speelplan </a:t>
                      </a:r>
                      <a:b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troef</a:t>
                      </a:r>
                      <a:endParaRPr lang="nl-N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♠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♥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♦ 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♣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567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verliezers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971420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mogelijkheden wegwerken</a:t>
                      </a:r>
                      <a:endParaRPr lang="nl-NL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C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443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snijden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752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aftroeven</a:t>
                      </a:r>
                      <a:b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korte kant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02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afgooien</a:t>
                      </a:r>
                      <a:b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hoge kaart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251125"/>
                  </a:ext>
                </a:extLst>
              </a:tr>
            </a:tbl>
          </a:graphicData>
        </a:graphic>
      </p:graphicFrame>
      <p:sp>
        <p:nvSpPr>
          <p:cNvPr id="30" name="Tekstvak 29">
            <a:extLst>
              <a:ext uri="{FF2B5EF4-FFF2-40B4-BE49-F238E27FC236}">
                <a16:creationId xmlns:a16="http://schemas.microsoft.com/office/drawing/2014/main" id="{57C49B05-510D-4D14-BB15-A7A9D13DE710}"/>
              </a:ext>
            </a:extLst>
          </p:cNvPr>
          <p:cNvSpPr txBox="1"/>
          <p:nvPr/>
        </p:nvSpPr>
        <p:spPr>
          <a:xfrm>
            <a:off x="1682560" y="1302150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0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E57C75F2-488C-483D-9574-78CEF7673421}"/>
              </a:ext>
            </a:extLst>
          </p:cNvPr>
          <p:cNvSpPr txBox="1"/>
          <p:nvPr/>
        </p:nvSpPr>
        <p:spPr>
          <a:xfrm>
            <a:off x="2624758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3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6AFDC3E5-669D-4141-B579-00FCFFB3D630}"/>
              </a:ext>
            </a:extLst>
          </p:cNvPr>
          <p:cNvSpPr txBox="1"/>
          <p:nvPr/>
        </p:nvSpPr>
        <p:spPr>
          <a:xfrm>
            <a:off x="3206477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0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CA5E0050-53F3-4AF5-A8A0-D56664EDBE7D}"/>
              </a:ext>
            </a:extLst>
          </p:cNvPr>
          <p:cNvSpPr txBox="1"/>
          <p:nvPr/>
        </p:nvSpPr>
        <p:spPr>
          <a:xfrm>
            <a:off x="2176811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2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20905498-7DA0-4BDC-88D4-77EF374112CC}"/>
              </a:ext>
            </a:extLst>
          </p:cNvPr>
          <p:cNvSpPr txBox="1"/>
          <p:nvPr/>
        </p:nvSpPr>
        <p:spPr>
          <a:xfrm>
            <a:off x="2626427" y="2780928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2</a:t>
            </a:r>
          </a:p>
        </p:txBody>
      </p:sp>
      <p:sp>
        <p:nvSpPr>
          <p:cNvPr id="36" name="Tijdelijke aanduiding voor inhoud 2">
            <a:extLst>
              <a:ext uri="{FF2B5EF4-FFF2-40B4-BE49-F238E27FC236}">
                <a16:creationId xmlns:a16="http://schemas.microsoft.com/office/drawing/2014/main" id="{F6315B7A-4C22-415F-B37F-FFA6B6A68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26348" y="4010292"/>
            <a:ext cx="3843805" cy="2835348"/>
          </a:xfrm>
        </p:spPr>
        <p:txBody>
          <a:bodyPr/>
          <a:lstStyle/>
          <a:p>
            <a:r>
              <a:rPr lang="nl-NL" dirty="0"/>
              <a:t> 5 verliezers </a:t>
            </a:r>
            <a:br>
              <a:rPr lang="nl-NL" dirty="0"/>
            </a:br>
            <a:r>
              <a:rPr lang="nl-NL" dirty="0"/>
              <a:t>(2 wegwerken)</a:t>
            </a:r>
          </a:p>
          <a:p>
            <a:pPr lvl="1"/>
            <a:r>
              <a:rPr lang="nl-NL" dirty="0"/>
              <a:t>verliezers wegwerken?</a:t>
            </a:r>
          </a:p>
          <a:p>
            <a:pPr lvl="2"/>
            <a:r>
              <a:rPr lang="nl-NL" dirty="0">
                <a:sym typeface="Wingdings" panose="05000000000000000000" pitchFamily="2" charset="2"/>
              </a:rPr>
              <a:t>2 x ruiten </a:t>
            </a:r>
            <a:br>
              <a:rPr lang="nl-NL" dirty="0">
                <a:sym typeface="Wingdings" panose="05000000000000000000" pitchFamily="2" charset="2"/>
              </a:rPr>
            </a:br>
            <a:r>
              <a:rPr lang="nl-NL" dirty="0">
                <a:sym typeface="Wingdings" panose="05000000000000000000" pitchFamily="2" charset="2"/>
              </a:rPr>
              <a:t>introeven door de leider</a:t>
            </a:r>
          </a:p>
        </p:txBody>
      </p:sp>
    </p:spTree>
    <p:extLst>
      <p:ext uri="{BB962C8B-B14F-4D97-AF65-F5344CB8AC3E}">
        <p14:creationId xmlns:p14="http://schemas.microsoft.com/office/powerpoint/2010/main" val="3867943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/>
      <p:bldP spid="32" grpId="0"/>
      <p:bldP spid="33" grpId="0"/>
      <p:bldP spid="34" grpId="0"/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0B041F4-9396-4DB7-A720-2350C6831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6" y="0"/>
            <a:ext cx="9084468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6" name="Tekstvak 5"/>
          <p:cNvSpPr txBox="1"/>
          <p:nvPr/>
        </p:nvSpPr>
        <p:spPr>
          <a:xfrm>
            <a:off x="8156921" y="0"/>
            <a:ext cx="957313" cy="1077218"/>
          </a:xfrm>
          <a:prstGeom prst="rect">
            <a:avLst/>
          </a:prstGeom>
          <a:solidFill>
            <a:srgbClr val="B5DE97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r>
              <a:rPr lang="nl-NL" sz="2400" dirty="0"/>
              <a:t>4</a:t>
            </a:r>
            <a:r>
              <a:rPr lang="nl-NL" sz="2400" dirty="0">
                <a:solidFill>
                  <a:srgbClr val="FF0000"/>
                </a:solidFill>
              </a:rPr>
              <a:t>♥</a:t>
            </a:r>
          </a:p>
          <a:p>
            <a:r>
              <a:rPr lang="nl-NL" sz="2000" dirty="0"/>
              <a:t>Noord</a:t>
            </a:r>
            <a:br>
              <a:rPr lang="nl-NL" sz="2000" dirty="0"/>
            </a:b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21493917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AB491-E28F-4B61-B47A-702366996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Spel 2: Oost dealer  (de bieding)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B7A4BF5-D858-4AFA-851B-286140FA0459}"/>
              </a:ext>
            </a:extLst>
          </p:cNvPr>
          <p:cNvSpPr txBox="1"/>
          <p:nvPr/>
        </p:nvSpPr>
        <p:spPr>
          <a:xfrm>
            <a:off x="5484488" y="3485039"/>
            <a:ext cx="716100" cy="400110"/>
          </a:xfrm>
          <a:prstGeom prst="rect">
            <a:avLst/>
          </a:prstGeom>
          <a:solidFill>
            <a:srgbClr val="007E3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000" kern="0" dirty="0">
                <a:solidFill>
                  <a:schemeClr val="bg1"/>
                </a:solidFill>
              </a:rPr>
              <a:t>pas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73E7B90-8F02-4A29-B80C-52F48A760E60}"/>
              </a:ext>
            </a:extLst>
          </p:cNvPr>
          <p:cNvSpPr txBox="1"/>
          <p:nvPr/>
        </p:nvSpPr>
        <p:spPr>
          <a:xfrm>
            <a:off x="5484488" y="2988996"/>
            <a:ext cx="716100" cy="40011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000" kern="0" dirty="0">
                <a:solidFill>
                  <a:prstClr val="black"/>
                </a:solidFill>
              </a:rPr>
              <a:t>1</a:t>
            </a:r>
            <a:r>
              <a:rPr lang="nl-NL" sz="2000" kern="0" dirty="0">
                <a:solidFill>
                  <a:srgbClr val="FF0000"/>
                </a:solidFill>
              </a:rPr>
              <a:t>♥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3E6ACA12-9112-4B19-AC69-0505D5A0F212}"/>
              </a:ext>
            </a:extLst>
          </p:cNvPr>
          <p:cNvSpPr txBox="1"/>
          <p:nvPr/>
        </p:nvSpPr>
        <p:spPr>
          <a:xfrm>
            <a:off x="6660232" y="3123074"/>
            <a:ext cx="1875835" cy="830997"/>
          </a:xfrm>
          <a:prstGeom prst="rect">
            <a:avLst/>
          </a:prstGeom>
          <a:solidFill>
            <a:srgbClr val="FEEFDA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sz="2400" kern="0" dirty="0">
                <a:solidFill>
                  <a:srgbClr val="000000"/>
                </a:solidFill>
              </a:rPr>
              <a:t>5+ </a:t>
            </a:r>
            <a:r>
              <a:rPr lang="nl-NL" sz="2400" kern="0" dirty="0" err="1">
                <a:solidFill>
                  <a:srgbClr val="000000"/>
                </a:solidFill>
              </a:rPr>
              <a:t>krt</a:t>
            </a:r>
            <a:r>
              <a:rPr lang="nl-NL" sz="2400" kern="0" dirty="0">
                <a:solidFill>
                  <a:srgbClr val="000000"/>
                </a:solidFill>
              </a:rPr>
              <a:t> </a:t>
            </a:r>
            <a:r>
              <a:rPr lang="nl-NL" sz="2400" kern="0" dirty="0">
                <a:solidFill>
                  <a:srgbClr val="FF0000"/>
                </a:solidFill>
              </a:rPr>
              <a:t>♥</a:t>
            </a:r>
          </a:p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sz="2400" kern="0" dirty="0"/>
              <a:t>12-9 </a:t>
            </a:r>
            <a:r>
              <a:rPr lang="nl-NL" sz="2400" kern="0" dirty="0" err="1"/>
              <a:t>pnt</a:t>
            </a:r>
            <a:endParaRPr lang="nl-NL" sz="2400" kern="0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EF8A95D0-3386-41A3-8001-8F4DE36957F1}"/>
              </a:ext>
            </a:extLst>
          </p:cNvPr>
          <p:cNvSpPr txBox="1"/>
          <p:nvPr/>
        </p:nvSpPr>
        <p:spPr>
          <a:xfrm>
            <a:off x="2943414" y="3284984"/>
            <a:ext cx="716100" cy="40011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000" kern="0" dirty="0">
                <a:solidFill>
                  <a:prstClr val="black"/>
                </a:solidFill>
              </a:rPr>
              <a:t>2</a:t>
            </a:r>
            <a:r>
              <a:rPr lang="nl-NL" sz="2000" kern="0" dirty="0">
                <a:solidFill>
                  <a:srgbClr val="FF0000"/>
                </a:solidFill>
              </a:rPr>
              <a:t>♥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462CADC4-A93E-46B8-AFB5-BABC6F8334BD}"/>
              </a:ext>
            </a:extLst>
          </p:cNvPr>
          <p:cNvSpPr txBox="1"/>
          <p:nvPr/>
        </p:nvSpPr>
        <p:spPr>
          <a:xfrm>
            <a:off x="654192" y="3123073"/>
            <a:ext cx="1814920" cy="830997"/>
          </a:xfrm>
          <a:prstGeom prst="rect">
            <a:avLst/>
          </a:prstGeom>
          <a:solidFill>
            <a:srgbClr val="FEEFDA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sz="2400" kern="0" dirty="0">
                <a:solidFill>
                  <a:srgbClr val="000000"/>
                </a:solidFill>
              </a:rPr>
              <a:t>3+ </a:t>
            </a:r>
            <a:r>
              <a:rPr lang="nl-NL" sz="2400" kern="0" dirty="0" err="1">
                <a:solidFill>
                  <a:srgbClr val="000000"/>
                </a:solidFill>
              </a:rPr>
              <a:t>krt</a:t>
            </a:r>
            <a:r>
              <a:rPr lang="nl-NL" sz="2400" kern="0" dirty="0">
                <a:solidFill>
                  <a:srgbClr val="000000"/>
                </a:solidFill>
              </a:rPr>
              <a:t> </a:t>
            </a:r>
            <a:r>
              <a:rPr lang="nl-NL" sz="2400" kern="0" dirty="0">
                <a:solidFill>
                  <a:srgbClr val="FF0000"/>
                </a:solidFill>
              </a:rPr>
              <a:t>♥</a:t>
            </a:r>
          </a:p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sz="2400" kern="0" dirty="0"/>
              <a:t>6-9 </a:t>
            </a:r>
            <a:r>
              <a:rPr lang="nl-NL" sz="2400" kern="0" dirty="0" err="1"/>
              <a:t>pnt</a:t>
            </a:r>
            <a:endParaRPr lang="nl-NL" sz="2400" kern="0" dirty="0"/>
          </a:p>
        </p:txBody>
      </p:sp>
    </p:spTree>
    <p:extLst>
      <p:ext uri="{BB962C8B-B14F-4D97-AF65-F5344CB8AC3E}">
        <p14:creationId xmlns:p14="http://schemas.microsoft.com/office/powerpoint/2010/main" val="42149270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8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AB491-E28F-4B61-B47A-702366996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Spel 2: Oost 2♥ (de uitkomst)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71366BD3-1F8E-4F6C-A785-5A6DD5F95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7" y="4509120"/>
            <a:ext cx="13430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8BCC6F-F58A-4B54-9629-C8952CDC2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550" y="4474622"/>
            <a:ext cx="1426898" cy="208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527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CA923-548C-4D5D-9BA8-37C98E747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Speelplan SA-contract</a:t>
            </a:r>
          </a:p>
        </p:txBody>
      </p:sp>
      <p:sp>
        <p:nvSpPr>
          <p:cNvPr id="4" name="PIJL-OMLAAG 5">
            <a:extLst>
              <a:ext uri="{FF2B5EF4-FFF2-40B4-BE49-F238E27FC236}">
                <a16:creationId xmlns:a16="http://schemas.microsoft.com/office/drawing/2014/main" id="{EA5B4AD7-30C6-457F-96B7-BCB92B79BA75}"/>
              </a:ext>
            </a:extLst>
          </p:cNvPr>
          <p:cNvSpPr/>
          <p:nvPr/>
        </p:nvSpPr>
        <p:spPr bwMode="auto">
          <a:xfrm>
            <a:off x="3989756" y="2994602"/>
            <a:ext cx="914400" cy="1272672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80B18F8-D37C-4D5B-B73C-688DC6293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36" y="629038"/>
            <a:ext cx="2366599" cy="343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E5C1513-A25B-419D-881B-7B682F7F3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575" y="707987"/>
            <a:ext cx="2636518" cy="336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fgeronde rechthoek 8">
            <a:extLst>
              <a:ext uri="{FF2B5EF4-FFF2-40B4-BE49-F238E27FC236}">
                <a16:creationId xmlns:a16="http://schemas.microsoft.com/office/drawing/2014/main" id="{F18E92A7-0BF4-48A8-ADC1-41DBBCAF5DAF}"/>
              </a:ext>
            </a:extLst>
          </p:cNvPr>
          <p:cNvSpPr/>
          <p:nvPr/>
        </p:nvSpPr>
        <p:spPr bwMode="auto">
          <a:xfrm>
            <a:off x="2801426" y="1985522"/>
            <a:ext cx="3291062" cy="1009080"/>
          </a:xfrm>
          <a:prstGeom prst="roundRect">
            <a:avLst/>
          </a:prstGeom>
          <a:solidFill>
            <a:srgbClr val="EFF1F0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60000" indent="-277813" defTabSz="714375">
              <a:buClr>
                <a:srgbClr val="C40D0F"/>
              </a:buClr>
            </a:pPr>
            <a:r>
              <a:rPr lang="nl-NL" sz="2800" b="1" dirty="0">
                <a:latin typeface="+mn-lt"/>
                <a:sym typeface="Symbol" pitchFamily="18" charset="2"/>
              </a:rPr>
              <a:t>Vaste slagen</a:t>
            </a:r>
          </a:p>
          <a:p>
            <a:pPr marL="360000" indent="-277813" defTabSz="714375">
              <a:buClr>
                <a:srgbClr val="C40D0F"/>
              </a:buClr>
            </a:pPr>
            <a:r>
              <a:rPr lang="nl-NL" sz="2800" b="1" dirty="0">
                <a:latin typeface="+mn-lt"/>
                <a:sym typeface="Symbol" pitchFamily="18" charset="2"/>
              </a:rPr>
              <a:t>SA?</a:t>
            </a:r>
            <a:endParaRPr lang="nl-NL" sz="2800" dirty="0"/>
          </a:p>
        </p:txBody>
      </p:sp>
      <p:sp>
        <p:nvSpPr>
          <p:cNvPr id="8" name="Afgeronde rechthoek 9">
            <a:extLst>
              <a:ext uri="{FF2B5EF4-FFF2-40B4-BE49-F238E27FC236}">
                <a16:creationId xmlns:a16="http://schemas.microsoft.com/office/drawing/2014/main" id="{2E67665D-1558-4612-B701-CEC625BC6F89}"/>
              </a:ext>
            </a:extLst>
          </p:cNvPr>
          <p:cNvSpPr/>
          <p:nvPr/>
        </p:nvSpPr>
        <p:spPr bwMode="auto">
          <a:xfrm>
            <a:off x="3582860" y="4393535"/>
            <a:ext cx="1728193" cy="942540"/>
          </a:xfrm>
          <a:prstGeom prst="roundRect">
            <a:avLst/>
          </a:prstGeom>
          <a:solidFill>
            <a:srgbClr val="EFF1F0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60000" indent="-277813" defTabSz="714375">
              <a:buClr>
                <a:srgbClr val="C40D0F"/>
              </a:buClr>
            </a:pPr>
            <a:r>
              <a:rPr lang="nl-NL" sz="3200" b="1" dirty="0">
                <a:latin typeface="+mn-lt"/>
                <a:sym typeface="Symbol" pitchFamily="18" charset="2"/>
              </a:rPr>
              <a:t>9</a:t>
            </a:r>
            <a:endParaRPr lang="nl-NL" sz="32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DE470DB-5642-47D5-8644-777D5B265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36" y="629038"/>
            <a:ext cx="816991" cy="127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D6215A9F-3937-499E-A95D-D017C44838B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3821" y="4648156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678883"/>
      </p:ext>
    </p:extLst>
  </p:cSld>
  <p:clrMapOvr>
    <a:masterClrMapping/>
  </p:clrMapOvr>
  <p:transition advTm="314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/>
              <a:t>Spel 2: resultaat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43EDDCE9-ADC2-494C-8201-D2783A445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07805"/>
              </p:ext>
            </p:extLst>
          </p:nvPr>
        </p:nvGraphicFramePr>
        <p:xfrm>
          <a:off x="1547664" y="1484784"/>
          <a:ext cx="5256584" cy="4480560"/>
        </p:xfrm>
        <a:graphic>
          <a:graphicData uri="http://schemas.openxmlformats.org/drawingml/2006/table">
            <a:tbl>
              <a:tblPr firstRow="1" bandRow="1"/>
              <a:tblGrid>
                <a:gridCol w="1072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1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79751132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861506846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Tafel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b="0" dirty="0" err="1">
                          <a:solidFill>
                            <a:schemeClr val="tx1"/>
                          </a:solidFill>
                        </a:rPr>
                        <a:t>Res</a:t>
                      </a:r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. OW:</a:t>
                      </a:r>
                      <a:br>
                        <a:rPr lang="nl-NL" sz="28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nl-NL" sz="2800" b="0" dirty="0">
                          <a:solidFill>
                            <a:srgbClr val="FF0000"/>
                          </a:solidFill>
                        </a:rPr>
                        <a:t>♥</a:t>
                      </a:r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 C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Score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IMP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nl-NL" sz="2800" dirty="0">
                          <a:solidFill>
                            <a:schemeClr val="tx1"/>
                          </a:solidFill>
                          <a:sym typeface="Symbol"/>
                        </a:rPr>
                        <a:t>1</a:t>
                      </a:r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nl-NL" sz="2800" dirty="0">
                          <a:solidFill>
                            <a:schemeClr val="tx1"/>
                          </a:solidFill>
                          <a:sym typeface="Symbol"/>
                        </a:rPr>
                        <a:t>2</a:t>
                      </a:r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nl-NL" sz="2800" dirty="0">
                          <a:solidFill>
                            <a:schemeClr val="tx1"/>
                          </a:solidFill>
                          <a:sym typeface="Symbol"/>
                        </a:rPr>
                        <a:t>3</a:t>
                      </a:r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nl-NL" sz="2800" dirty="0">
                          <a:solidFill>
                            <a:schemeClr val="tx1"/>
                          </a:solidFill>
                          <a:sym typeface="Symbol"/>
                        </a:rPr>
                        <a:t>4</a:t>
                      </a:r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nl-NL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691561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FE3A31-DAB0-49B4-9D78-ED7037B85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Spel 2: Oost 2♥ (speelplan)</a:t>
            </a:r>
          </a:p>
        </p:txBody>
      </p:sp>
      <p:pic>
        <p:nvPicPr>
          <p:cNvPr id="29" name="Picture 4">
            <a:extLst>
              <a:ext uri="{FF2B5EF4-FFF2-40B4-BE49-F238E27FC236}">
                <a16:creationId xmlns:a16="http://schemas.microsoft.com/office/drawing/2014/main" id="{92326E56-2E08-4540-BC00-607A012DD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207" y="2209200"/>
            <a:ext cx="720080" cy="111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677C98AD-75C1-4AB2-AF3B-F674FC5DAD2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469" y="724249"/>
            <a:ext cx="2572323" cy="3568848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06605C16-A63D-4A10-8D48-3CA1A6F3DB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6327" y="724248"/>
            <a:ext cx="2860204" cy="3568848"/>
          </a:xfrm>
          <a:prstGeom prst="rect">
            <a:avLst/>
          </a:prstGeom>
        </p:spPr>
      </p:pic>
      <p:graphicFrame>
        <p:nvGraphicFramePr>
          <p:cNvPr id="16" name="Tabel 15">
            <a:extLst>
              <a:ext uri="{FF2B5EF4-FFF2-40B4-BE49-F238E27FC236}">
                <a16:creationId xmlns:a16="http://schemas.microsoft.com/office/drawing/2014/main" id="{0AAF8CF1-A166-4413-83B6-07AAF19B7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549212"/>
              </p:ext>
            </p:extLst>
          </p:nvPr>
        </p:nvGraphicFramePr>
        <p:xfrm>
          <a:off x="2665041" y="3429000"/>
          <a:ext cx="3573531" cy="3281617"/>
        </p:xfrm>
        <a:graphic>
          <a:graphicData uri="http://schemas.openxmlformats.org/drawingml/2006/table">
            <a:tbl>
              <a:tblPr firstRow="1" firstCol="1" bandRow="1"/>
              <a:tblGrid>
                <a:gridCol w="1557307">
                  <a:extLst>
                    <a:ext uri="{9D8B030D-6E8A-4147-A177-3AD203B41FA5}">
                      <a16:colId xmlns:a16="http://schemas.microsoft.com/office/drawing/2014/main" val="249878698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55249265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16830567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02052694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6936504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speelplan </a:t>
                      </a:r>
                      <a:b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troef</a:t>
                      </a:r>
                      <a:endParaRPr lang="nl-N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♠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♥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♦ 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♣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567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verliezers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971420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mogelijkheden wegwerken</a:t>
                      </a:r>
                      <a:endParaRPr lang="nl-NL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C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443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snijden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752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aftroeven</a:t>
                      </a:r>
                      <a:b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korte kant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02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afgooien</a:t>
                      </a:r>
                      <a:b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hoge kaart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251125"/>
                  </a:ext>
                </a:extLst>
              </a:tr>
            </a:tbl>
          </a:graphicData>
        </a:graphic>
      </p:graphicFrame>
      <p:sp>
        <p:nvSpPr>
          <p:cNvPr id="17" name="Tekstvak 16">
            <a:extLst>
              <a:ext uri="{FF2B5EF4-FFF2-40B4-BE49-F238E27FC236}">
                <a16:creationId xmlns:a16="http://schemas.microsoft.com/office/drawing/2014/main" id="{5D9993C6-8AFB-4ED7-A5D9-F36B0653B31C}"/>
              </a:ext>
            </a:extLst>
          </p:cNvPr>
          <p:cNvSpPr txBox="1"/>
          <p:nvPr/>
        </p:nvSpPr>
        <p:spPr>
          <a:xfrm>
            <a:off x="4312105" y="4033528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3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7330975-5895-4AAB-B7F5-BC869E93C7AF}"/>
              </a:ext>
            </a:extLst>
          </p:cNvPr>
          <p:cNvSpPr txBox="1"/>
          <p:nvPr/>
        </p:nvSpPr>
        <p:spPr>
          <a:xfrm>
            <a:off x="5254303" y="4033527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0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8BAE8CC4-2E32-4760-9F92-AADF467FB861}"/>
              </a:ext>
            </a:extLst>
          </p:cNvPr>
          <p:cNvSpPr txBox="1"/>
          <p:nvPr/>
        </p:nvSpPr>
        <p:spPr>
          <a:xfrm>
            <a:off x="5836022" y="4033527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2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DB7D2E42-BDD7-4BA9-A1B8-4903A11A0962}"/>
              </a:ext>
            </a:extLst>
          </p:cNvPr>
          <p:cNvSpPr txBox="1"/>
          <p:nvPr/>
        </p:nvSpPr>
        <p:spPr>
          <a:xfrm>
            <a:off x="4806356" y="4033527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0</a:t>
            </a:r>
          </a:p>
        </p:txBody>
      </p:sp>
      <p:sp>
        <p:nvSpPr>
          <p:cNvPr id="27" name="Tijdelijke aanduiding voor inhoud 2">
            <a:extLst>
              <a:ext uri="{FF2B5EF4-FFF2-40B4-BE49-F238E27FC236}">
                <a16:creationId xmlns:a16="http://schemas.microsoft.com/office/drawing/2014/main" id="{1EEF4CDF-95F7-446D-8414-A5AC47F1C4C8}"/>
              </a:ext>
            </a:extLst>
          </p:cNvPr>
          <p:cNvSpPr txBox="1">
            <a:spLocks/>
          </p:cNvSpPr>
          <p:nvPr/>
        </p:nvSpPr>
        <p:spPr>
          <a:xfrm>
            <a:off x="0" y="4338069"/>
            <a:ext cx="2748087" cy="237254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95000"/>
              </a:lnSpc>
              <a:spcBef>
                <a:spcPct val="75000"/>
              </a:spcBef>
              <a:spcAft>
                <a:spcPct val="0"/>
              </a:spcAft>
              <a:buClr>
                <a:srgbClr val="C40D0F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5488" indent="-363538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rgbClr val="C40D0F"/>
              </a:buClr>
              <a:buFont typeface="Wingdings" pitchFamily="2" charset="2"/>
              <a:buChar char="Ø"/>
              <a:defRPr sz="2200">
                <a:solidFill>
                  <a:schemeClr val="tx1"/>
                </a:solidFill>
                <a:latin typeface="+mn-lt"/>
                <a:cs typeface="+mn-cs"/>
              </a:defRPr>
            </a:lvl2pPr>
            <a:lvl3pPr marL="1166813" indent="-363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rgbClr val="C40D0F"/>
              </a:buClr>
              <a:buFont typeface="Verdana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97038" indent="-1730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j-lt"/>
                <a:cs typeface="+mn-cs"/>
              </a:defRPr>
            </a:lvl4pPr>
            <a:lvl5pPr marL="20399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5pPr>
            <a:lvl6pPr marL="24971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6pPr>
            <a:lvl7pPr marL="29543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7pPr>
            <a:lvl8pPr marL="34115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8pPr>
            <a:lvl9pPr marL="38687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9pPr>
          </a:lstStyle>
          <a:p>
            <a:r>
              <a:rPr lang="nl-NL" kern="0" dirty="0"/>
              <a:t> 5 verliezers </a:t>
            </a:r>
            <a:br>
              <a:rPr lang="nl-NL" kern="0" dirty="0"/>
            </a:br>
            <a:r>
              <a:rPr lang="nl-NL" kern="0" dirty="0"/>
              <a:t>(0 wegwerken)</a:t>
            </a:r>
          </a:p>
          <a:p>
            <a:r>
              <a:rPr lang="nl-NL" kern="0" dirty="0"/>
              <a:t>Speelplan?</a:t>
            </a:r>
          </a:p>
          <a:p>
            <a:pPr lvl="1"/>
            <a:r>
              <a:rPr lang="nl-NL" kern="0" dirty="0">
                <a:sym typeface="Wingdings" panose="05000000000000000000" pitchFamily="2" charset="2"/>
              </a:rPr>
              <a:t>3x troef</a:t>
            </a:r>
          </a:p>
          <a:p>
            <a:pPr lvl="1"/>
            <a:r>
              <a:rPr lang="nl-NL" kern="0" dirty="0">
                <a:sym typeface="Wingdings" panose="05000000000000000000" pitchFamily="2" charset="2"/>
              </a:rPr>
              <a:t>daarna klaveren: ♣A</a:t>
            </a:r>
          </a:p>
        </p:txBody>
      </p:sp>
    </p:spTree>
    <p:extLst>
      <p:ext uri="{BB962C8B-B14F-4D97-AF65-F5344CB8AC3E}">
        <p14:creationId xmlns:p14="http://schemas.microsoft.com/office/powerpoint/2010/main" val="3230471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BBBDBFB-7002-44BE-B2AA-60AC5078B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75862158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AB491-E28F-4B61-B47A-702366996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Spel 3: Zuid dealer  (de bieding)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0CC9099-4B7F-4795-A44B-FBC35B220648}"/>
              </a:ext>
            </a:extLst>
          </p:cNvPr>
          <p:cNvSpPr txBox="1"/>
          <p:nvPr/>
        </p:nvSpPr>
        <p:spPr>
          <a:xfrm>
            <a:off x="3730944" y="2186112"/>
            <a:ext cx="716100" cy="40011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000" kern="0" dirty="0">
                <a:solidFill>
                  <a:prstClr val="black"/>
                </a:solidFill>
              </a:rPr>
              <a:t>3♠</a:t>
            </a:r>
            <a:endParaRPr lang="nl-NL" sz="2000" kern="0" dirty="0">
              <a:solidFill>
                <a:srgbClr val="FF0000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A14C382-7B8A-4103-954D-25F04093DFD1}"/>
              </a:ext>
            </a:extLst>
          </p:cNvPr>
          <p:cNvSpPr txBox="1"/>
          <p:nvPr/>
        </p:nvSpPr>
        <p:spPr>
          <a:xfrm>
            <a:off x="3460311" y="5151919"/>
            <a:ext cx="2071401" cy="830997"/>
          </a:xfrm>
          <a:prstGeom prst="rect">
            <a:avLst/>
          </a:prstGeom>
          <a:solidFill>
            <a:srgbClr val="FEEFDA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sz="2400" kern="0" dirty="0">
                <a:solidFill>
                  <a:srgbClr val="000000"/>
                </a:solidFill>
              </a:rPr>
              <a:t>12-19 </a:t>
            </a:r>
            <a:r>
              <a:rPr lang="nl-NL" sz="2400" kern="0" dirty="0" err="1">
                <a:solidFill>
                  <a:srgbClr val="000000"/>
                </a:solidFill>
              </a:rPr>
              <a:t>pnt</a:t>
            </a:r>
            <a:endParaRPr lang="nl-NL" sz="2400" kern="0" dirty="0">
              <a:solidFill>
                <a:srgbClr val="000000"/>
              </a:solidFill>
            </a:endParaRPr>
          </a:p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sz="2400" kern="0" dirty="0">
                <a:solidFill>
                  <a:srgbClr val="000000"/>
                </a:solidFill>
              </a:rPr>
              <a:t>5+ </a:t>
            </a:r>
            <a:r>
              <a:rPr lang="nl-NL" sz="2400" kern="0" dirty="0" err="1">
                <a:solidFill>
                  <a:srgbClr val="000000"/>
                </a:solidFill>
              </a:rPr>
              <a:t>krt</a:t>
            </a:r>
            <a:r>
              <a:rPr lang="nl-NL" sz="2400" kern="0" dirty="0">
                <a:solidFill>
                  <a:srgbClr val="000000"/>
                </a:solidFill>
              </a:rPr>
              <a:t> ♠</a:t>
            </a:r>
            <a:endParaRPr lang="nl-NL" sz="2400" kern="0" dirty="0">
              <a:solidFill>
                <a:srgbClr val="FF0000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B090FE7-C110-4693-B7F2-9E3AB9F8A99B}"/>
              </a:ext>
            </a:extLst>
          </p:cNvPr>
          <p:cNvSpPr txBox="1"/>
          <p:nvPr/>
        </p:nvSpPr>
        <p:spPr>
          <a:xfrm>
            <a:off x="3779912" y="4424901"/>
            <a:ext cx="716100" cy="40011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000" kern="0" dirty="0"/>
              <a:t>1♠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AD52481-00B9-4E85-A766-888947DD86A3}"/>
              </a:ext>
            </a:extLst>
          </p:cNvPr>
          <p:cNvSpPr txBox="1"/>
          <p:nvPr/>
        </p:nvSpPr>
        <p:spPr>
          <a:xfrm>
            <a:off x="3501061" y="1014068"/>
            <a:ext cx="2141877" cy="830997"/>
          </a:xfrm>
          <a:prstGeom prst="rect">
            <a:avLst/>
          </a:prstGeom>
          <a:solidFill>
            <a:srgbClr val="FEEFDA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sz="2400" kern="0" dirty="0">
                <a:solidFill>
                  <a:srgbClr val="000000"/>
                </a:solidFill>
              </a:rPr>
              <a:t>10-11 </a:t>
            </a:r>
            <a:r>
              <a:rPr lang="nl-NL" sz="2400" kern="0" dirty="0" err="1">
                <a:solidFill>
                  <a:srgbClr val="000000"/>
                </a:solidFill>
              </a:rPr>
              <a:t>pnt</a:t>
            </a:r>
            <a:endParaRPr lang="nl-NL" sz="2400" kern="0" dirty="0">
              <a:solidFill>
                <a:srgbClr val="000000"/>
              </a:solidFill>
            </a:endParaRPr>
          </a:p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sz="2400" kern="0" dirty="0">
                <a:solidFill>
                  <a:srgbClr val="000000"/>
                </a:solidFill>
              </a:rPr>
              <a:t>3 +</a:t>
            </a:r>
            <a:r>
              <a:rPr lang="nl-NL" sz="2400" kern="0" dirty="0" err="1">
                <a:solidFill>
                  <a:srgbClr val="000000"/>
                </a:solidFill>
              </a:rPr>
              <a:t>krt</a:t>
            </a:r>
            <a:r>
              <a:rPr lang="nl-NL" sz="2400" kern="0" dirty="0">
                <a:solidFill>
                  <a:srgbClr val="000000"/>
                </a:solidFill>
              </a:rPr>
              <a:t> ♠</a:t>
            </a:r>
            <a:endParaRPr lang="nl-NL" sz="2400" kern="0" dirty="0">
              <a:solidFill>
                <a:srgbClr val="FF0000"/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BC5E52F-C0C7-4CE1-ABB8-5BA846440F73}"/>
              </a:ext>
            </a:extLst>
          </p:cNvPr>
          <p:cNvSpPr txBox="1"/>
          <p:nvPr/>
        </p:nvSpPr>
        <p:spPr>
          <a:xfrm>
            <a:off x="4611132" y="4416758"/>
            <a:ext cx="716100" cy="40011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000" kern="0" dirty="0">
                <a:solidFill>
                  <a:prstClr val="black"/>
                </a:solidFill>
              </a:rPr>
              <a:t>4♠</a:t>
            </a:r>
            <a:endParaRPr lang="nl-NL" sz="2000" kern="0" dirty="0">
              <a:solidFill>
                <a:srgbClr val="FF0000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2332CAA-4F0B-416E-B04A-C643F9AD1C40}"/>
              </a:ext>
            </a:extLst>
          </p:cNvPr>
          <p:cNvSpPr txBox="1"/>
          <p:nvPr/>
        </p:nvSpPr>
        <p:spPr>
          <a:xfrm>
            <a:off x="4644709" y="2180116"/>
            <a:ext cx="716100" cy="400110"/>
          </a:xfrm>
          <a:prstGeom prst="rect">
            <a:avLst/>
          </a:prstGeom>
          <a:solidFill>
            <a:srgbClr val="007E3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000" kern="0" dirty="0">
                <a:solidFill>
                  <a:prstClr val="white"/>
                </a:solidFill>
              </a:rPr>
              <a:t>pas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7DC3203-BE92-4D31-BCF7-11A93FD4ADB9}"/>
              </a:ext>
            </a:extLst>
          </p:cNvPr>
          <p:cNvSpPr txBox="1"/>
          <p:nvPr/>
        </p:nvSpPr>
        <p:spPr>
          <a:xfrm>
            <a:off x="3707695" y="5171574"/>
            <a:ext cx="1792478" cy="461665"/>
          </a:xfrm>
          <a:prstGeom prst="rect">
            <a:avLst/>
          </a:prstGeom>
          <a:solidFill>
            <a:srgbClr val="FEEFDA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342900" indent="-342900" algn="l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nl-NL" sz="2400" kern="0" dirty="0">
                <a:solidFill>
                  <a:srgbClr val="000000"/>
                </a:solidFill>
              </a:rPr>
              <a:t>14+ </a:t>
            </a:r>
            <a:r>
              <a:rPr lang="nl-NL" sz="2400" kern="0" dirty="0" err="1">
                <a:solidFill>
                  <a:srgbClr val="000000"/>
                </a:solidFill>
              </a:rPr>
              <a:t>pnt</a:t>
            </a:r>
            <a:endParaRPr lang="nl-NL" sz="2400" kern="0" dirty="0">
              <a:solidFill>
                <a:srgbClr val="000000"/>
              </a:solidFill>
            </a:endParaRP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1CA172A6-08D7-4C5C-9ED1-03CC4E8E8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941" y="2433099"/>
            <a:ext cx="549941" cy="73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5280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AB491-E28F-4B61-B47A-702366996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Spel 3: Zuid 4♠ (de uitkomst)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71366BD3-1F8E-4F6C-A785-5A6DD5F95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71737"/>
            <a:ext cx="13430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B635573B-37A4-45D2-98C2-3C306B152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47505"/>
            <a:ext cx="1584027" cy="220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648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/>
              <a:t>Spel 3: resultaat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43EDDCE9-ADC2-494C-8201-D2783A445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860170"/>
              </p:ext>
            </p:extLst>
          </p:nvPr>
        </p:nvGraphicFramePr>
        <p:xfrm>
          <a:off x="1547664" y="1484784"/>
          <a:ext cx="5256584" cy="4480560"/>
        </p:xfrm>
        <a:graphic>
          <a:graphicData uri="http://schemas.openxmlformats.org/drawingml/2006/table">
            <a:tbl>
              <a:tblPr firstRow="1" bandRow="1"/>
              <a:tblGrid>
                <a:gridCol w="1072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1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79751132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861506846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Tafel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b="0" dirty="0" err="1">
                          <a:solidFill>
                            <a:schemeClr val="tx1"/>
                          </a:solidFill>
                        </a:rPr>
                        <a:t>Res</a:t>
                      </a:r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. NZ:4♠</a:t>
                      </a:r>
                    </a:p>
                    <a:p>
                      <a:pPr algn="ctr"/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Score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IMP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nl-NL" sz="2800" dirty="0">
                          <a:solidFill>
                            <a:schemeClr val="tx1"/>
                          </a:solidFill>
                          <a:sym typeface="Symbol"/>
                        </a:rPr>
                        <a:t>1</a:t>
                      </a:r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nl-NL" sz="2800" dirty="0">
                          <a:solidFill>
                            <a:schemeClr val="tx1"/>
                          </a:solidFill>
                          <a:sym typeface="Symbol"/>
                        </a:rPr>
                        <a:t>2</a:t>
                      </a:r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nl-NL" sz="2800" dirty="0">
                          <a:solidFill>
                            <a:schemeClr val="tx1"/>
                          </a:solidFill>
                          <a:sym typeface="Symbol"/>
                        </a:rPr>
                        <a:t>3</a:t>
                      </a:r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nl-NL" sz="2800" dirty="0">
                          <a:solidFill>
                            <a:schemeClr val="tx1"/>
                          </a:solidFill>
                          <a:sym typeface="Symbol"/>
                        </a:rPr>
                        <a:t>4</a:t>
                      </a:r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nl-NL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938698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0ED30-6BE4-4821-898D-F5B395CE9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Spel 3: Zuid 4♠ (speelplan)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E7245C-53A3-4404-9033-AD6BB84717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3393" y="3948037"/>
            <a:ext cx="3635375" cy="567308"/>
          </a:xfrm>
        </p:spPr>
        <p:txBody>
          <a:bodyPr/>
          <a:lstStyle/>
          <a:p>
            <a:r>
              <a:rPr lang="nl-NL" dirty="0"/>
              <a:t>5 verliezers </a:t>
            </a:r>
            <a:br>
              <a:rPr lang="nl-NL" dirty="0"/>
            </a:br>
            <a:r>
              <a:rPr lang="nl-NL" dirty="0"/>
              <a:t>(2 wegwerken)</a:t>
            </a:r>
          </a:p>
          <a:p>
            <a:r>
              <a:rPr lang="nl-NL" dirty="0"/>
              <a:t>Troef trekken</a:t>
            </a:r>
          </a:p>
          <a:p>
            <a:r>
              <a:rPr lang="nl-NL" dirty="0"/>
              <a:t>Later: </a:t>
            </a:r>
            <a:r>
              <a:rPr lang="nl-NL" dirty="0">
                <a:solidFill>
                  <a:srgbClr val="FF0000"/>
                </a:solidFill>
              </a:rPr>
              <a:t>♦</a:t>
            </a:r>
            <a:r>
              <a:rPr lang="nl-NL" dirty="0"/>
              <a:t>2 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>
                <a:solidFill>
                  <a:srgbClr val="FF0000"/>
                </a:solidFill>
                <a:sym typeface="Wingdings" panose="05000000000000000000" pitchFamily="2" charset="2"/>
              </a:rPr>
              <a:t>♦</a:t>
            </a:r>
            <a:r>
              <a:rPr lang="nl-NL" dirty="0">
                <a:sym typeface="Wingdings" panose="05000000000000000000" pitchFamily="2" charset="2"/>
              </a:rPr>
              <a:t>B</a:t>
            </a:r>
          </a:p>
          <a:p>
            <a:r>
              <a:rPr lang="nl-NL" dirty="0">
                <a:sym typeface="Wingdings" panose="05000000000000000000" pitchFamily="2" charset="2"/>
              </a:rPr>
              <a:t>3</a:t>
            </a:r>
            <a:r>
              <a:rPr lang="nl-NL" baseline="30000" dirty="0">
                <a:sym typeface="Wingdings" panose="05000000000000000000" pitchFamily="2" charset="2"/>
              </a:rPr>
              <a:t>e</a:t>
            </a:r>
            <a:r>
              <a:rPr lang="nl-NL" dirty="0">
                <a:sym typeface="Wingdings" panose="05000000000000000000" pitchFamily="2" charset="2"/>
              </a:rPr>
              <a:t> klaveren introeven in dummy</a:t>
            </a:r>
            <a:endParaRPr lang="nl-NL" dirty="0"/>
          </a:p>
          <a:p>
            <a:endParaRPr lang="nl-NL" dirty="0"/>
          </a:p>
        </p:txBody>
      </p: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0E680CFD-0CB9-428B-A9BD-A3B0FE964E9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4631" y="4238726"/>
            <a:ext cx="5390635" cy="1671924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85396E03-FA20-42B4-9FB4-143260063E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0824" y="722393"/>
            <a:ext cx="5298379" cy="1770503"/>
          </a:xfrm>
          <a:prstGeom prst="rect">
            <a:avLst/>
          </a:prstGeom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8FE21B81-2FE3-49A9-9237-19DF16CA8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768" y="2578476"/>
            <a:ext cx="1103272" cy="157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Tabel 14">
            <a:extLst>
              <a:ext uri="{FF2B5EF4-FFF2-40B4-BE49-F238E27FC236}">
                <a16:creationId xmlns:a16="http://schemas.microsoft.com/office/drawing/2014/main" id="{F0EE93B1-5CB0-48FA-9577-98DBC94A0F31}"/>
              </a:ext>
            </a:extLst>
          </p:cNvPr>
          <p:cNvGraphicFramePr>
            <a:graphicFrameLocks noGrp="1"/>
          </p:cNvGraphicFramePr>
          <p:nvPr/>
        </p:nvGraphicFramePr>
        <p:xfrm>
          <a:off x="35496" y="697622"/>
          <a:ext cx="3573531" cy="3281617"/>
        </p:xfrm>
        <a:graphic>
          <a:graphicData uri="http://schemas.openxmlformats.org/drawingml/2006/table">
            <a:tbl>
              <a:tblPr firstRow="1" firstCol="1" bandRow="1"/>
              <a:tblGrid>
                <a:gridCol w="1557307">
                  <a:extLst>
                    <a:ext uri="{9D8B030D-6E8A-4147-A177-3AD203B41FA5}">
                      <a16:colId xmlns:a16="http://schemas.microsoft.com/office/drawing/2014/main" val="249878698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55249265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16830567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02052694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6936504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speelplan </a:t>
                      </a:r>
                      <a:b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troef</a:t>
                      </a:r>
                      <a:endParaRPr lang="nl-N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♠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♥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♦ 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♣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567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verliezers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971420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mogelijkheden wegwerken</a:t>
                      </a:r>
                      <a:endParaRPr lang="nl-NL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C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443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snijden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752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aftroeven</a:t>
                      </a:r>
                      <a:b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korte kant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02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afgooien</a:t>
                      </a:r>
                      <a:b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hoge kaart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251125"/>
                  </a:ext>
                </a:extLst>
              </a:tr>
            </a:tbl>
          </a:graphicData>
        </a:graphic>
      </p:graphicFrame>
      <p:sp>
        <p:nvSpPr>
          <p:cNvPr id="16" name="Tekstvak 15">
            <a:extLst>
              <a:ext uri="{FF2B5EF4-FFF2-40B4-BE49-F238E27FC236}">
                <a16:creationId xmlns:a16="http://schemas.microsoft.com/office/drawing/2014/main" id="{EFECA9E6-EA7A-48F1-8D60-422B98658A4C}"/>
              </a:ext>
            </a:extLst>
          </p:cNvPr>
          <p:cNvSpPr txBox="1"/>
          <p:nvPr/>
        </p:nvSpPr>
        <p:spPr>
          <a:xfrm>
            <a:off x="1682560" y="1302150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0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6F1E04C9-C8ED-4812-B7DA-48D0E9269033}"/>
              </a:ext>
            </a:extLst>
          </p:cNvPr>
          <p:cNvSpPr txBox="1"/>
          <p:nvPr/>
        </p:nvSpPr>
        <p:spPr>
          <a:xfrm>
            <a:off x="2624758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2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03E5A38-5D48-4747-972E-C1387A4A8BE2}"/>
              </a:ext>
            </a:extLst>
          </p:cNvPr>
          <p:cNvSpPr txBox="1"/>
          <p:nvPr/>
        </p:nvSpPr>
        <p:spPr>
          <a:xfrm>
            <a:off x="3206477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3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1E8AA283-72A1-42E1-8D14-AF545B802CC5}"/>
              </a:ext>
            </a:extLst>
          </p:cNvPr>
          <p:cNvSpPr txBox="1"/>
          <p:nvPr/>
        </p:nvSpPr>
        <p:spPr>
          <a:xfrm>
            <a:off x="2176811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0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456CAFDA-85F1-45C1-A83D-ACDC27C84CDA}"/>
              </a:ext>
            </a:extLst>
          </p:cNvPr>
          <p:cNvSpPr txBox="1"/>
          <p:nvPr/>
        </p:nvSpPr>
        <p:spPr>
          <a:xfrm>
            <a:off x="2699792" y="2163428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84826EB9-D8D1-4B67-8C9D-31B0B3CEB22B}"/>
              </a:ext>
            </a:extLst>
          </p:cNvPr>
          <p:cNvSpPr txBox="1"/>
          <p:nvPr/>
        </p:nvSpPr>
        <p:spPr>
          <a:xfrm>
            <a:off x="3123538" y="2801591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sp>
        <p:nvSpPr>
          <p:cNvPr id="27" name="Afgeronde rechthoek 14">
            <a:extLst>
              <a:ext uri="{FF2B5EF4-FFF2-40B4-BE49-F238E27FC236}">
                <a16:creationId xmlns:a16="http://schemas.microsoft.com/office/drawing/2014/main" id="{0C7F9BB1-611A-474E-B284-1A1051333976}"/>
              </a:ext>
            </a:extLst>
          </p:cNvPr>
          <p:cNvSpPr/>
          <p:nvPr/>
        </p:nvSpPr>
        <p:spPr bwMode="auto">
          <a:xfrm>
            <a:off x="4932040" y="6131671"/>
            <a:ext cx="2952328" cy="692696"/>
          </a:xfrm>
          <a:prstGeom prst="roundRect">
            <a:avLst/>
          </a:prstGeom>
          <a:solidFill>
            <a:srgbClr val="EFF1F0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25087" indent="-342900" algn="l" defTabSz="714375">
              <a:buClr>
                <a:srgbClr val="C40D0F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000000"/>
                </a:solidFill>
                <a:latin typeface="Verdana"/>
                <a:sym typeface="Symbol" pitchFamily="18" charset="2"/>
              </a:rPr>
              <a:t>Let op in slag 1</a:t>
            </a:r>
          </a:p>
          <a:p>
            <a:pPr marL="425087" indent="-342900" algn="l" defTabSz="714375">
              <a:buClr>
                <a:srgbClr val="C40D0F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000000"/>
                </a:solidFill>
                <a:latin typeface="Verdana"/>
                <a:sym typeface="Symbol" pitchFamily="18" charset="2"/>
              </a:rPr>
              <a:t>Waar zit </a:t>
            </a:r>
            <a:r>
              <a:rPr lang="nl-NL" sz="2000" dirty="0">
                <a:solidFill>
                  <a:srgbClr val="FF0000"/>
                </a:solidFill>
                <a:latin typeface="Verdana"/>
                <a:sym typeface="Symbol" pitchFamily="18" charset="2"/>
              </a:rPr>
              <a:t>♦</a:t>
            </a:r>
            <a:r>
              <a:rPr lang="nl-NL" sz="2000" dirty="0">
                <a:solidFill>
                  <a:srgbClr val="000000"/>
                </a:solidFill>
                <a:latin typeface="Verdana"/>
                <a:sym typeface="Symbol" pitchFamily="18" charset="2"/>
              </a:rPr>
              <a:t>V?</a:t>
            </a:r>
            <a:endParaRPr lang="nl-NL" sz="2000" dirty="0">
              <a:latin typeface="Verdana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39199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2" grpId="0"/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9DAE507-C6F6-4CA7-B971-0569E31F0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B53F900-9B56-4654-A1C3-8940C65617E0}"/>
              </a:ext>
            </a:extLst>
          </p:cNvPr>
          <p:cNvSpPr txBox="1"/>
          <p:nvPr/>
        </p:nvSpPr>
        <p:spPr>
          <a:xfrm>
            <a:off x="8236975" y="0"/>
            <a:ext cx="907025" cy="1077218"/>
          </a:xfrm>
          <a:prstGeom prst="rect">
            <a:avLst/>
          </a:prstGeom>
          <a:solidFill>
            <a:srgbClr val="B5DE97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nl-NL" sz="2400" dirty="0"/>
              <a:t>4♠</a:t>
            </a:r>
          </a:p>
          <a:p>
            <a:r>
              <a:rPr lang="nl-NL" sz="2000" dirty="0"/>
              <a:t>Zuid</a:t>
            </a:r>
            <a:br>
              <a:rPr lang="nl-NL" sz="2000" dirty="0"/>
            </a:b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43959474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AB491-E28F-4B61-B47A-702366996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Spel 4: West dealer  (de bieding)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4BB9E9C-40DD-4859-94B0-51C620AF7746}"/>
              </a:ext>
            </a:extLst>
          </p:cNvPr>
          <p:cNvSpPr txBox="1"/>
          <p:nvPr/>
        </p:nvSpPr>
        <p:spPr>
          <a:xfrm>
            <a:off x="482236" y="3013501"/>
            <a:ext cx="2071401" cy="830997"/>
          </a:xfrm>
          <a:prstGeom prst="rect">
            <a:avLst/>
          </a:prstGeom>
          <a:solidFill>
            <a:srgbClr val="FEEFDA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12-19 </a:t>
            </a:r>
            <a:r>
              <a:rPr kumimoji="0" lang="nl-N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pnt</a:t>
            </a:r>
            <a:endParaRPr kumimoji="0" lang="nl-NL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5+ </a:t>
            </a:r>
            <a:r>
              <a:rPr kumimoji="0" lang="nl-N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krt</a:t>
            </a: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♠</a:t>
            </a:r>
            <a:endParaRPr kumimoji="0" lang="nl-NL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784CE23-D4E2-4BD4-9681-35A259810D24}"/>
              </a:ext>
            </a:extLst>
          </p:cNvPr>
          <p:cNvSpPr txBox="1"/>
          <p:nvPr/>
        </p:nvSpPr>
        <p:spPr>
          <a:xfrm>
            <a:off x="2987675" y="3028890"/>
            <a:ext cx="716100" cy="40011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 anchor="ctr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1♠</a:t>
            </a:r>
            <a:endParaRPr kumimoji="0" lang="nl-NL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2B03368-A3BA-4930-A0E5-503B2035D679}"/>
              </a:ext>
            </a:extLst>
          </p:cNvPr>
          <p:cNvSpPr txBox="1"/>
          <p:nvPr/>
        </p:nvSpPr>
        <p:spPr>
          <a:xfrm>
            <a:off x="6572316" y="2950071"/>
            <a:ext cx="1795684" cy="830997"/>
          </a:xfrm>
          <a:prstGeom prst="rect">
            <a:avLst/>
          </a:prstGeom>
          <a:solidFill>
            <a:srgbClr val="FEEFDA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3+ </a:t>
            </a:r>
            <a:r>
              <a:rPr kumimoji="0" lang="nl-N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krt</a:t>
            </a: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♠</a:t>
            </a:r>
            <a:endParaRPr kumimoji="0" lang="nl-NL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12+ </a:t>
            </a:r>
            <a:r>
              <a:rPr kumimoji="0" lang="nl-N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pnt</a:t>
            </a:r>
            <a:endParaRPr kumimoji="0" lang="nl-NL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ADC6C00-D1ED-4431-825F-1702C798BE32}"/>
              </a:ext>
            </a:extLst>
          </p:cNvPr>
          <p:cNvSpPr txBox="1"/>
          <p:nvPr/>
        </p:nvSpPr>
        <p:spPr>
          <a:xfrm>
            <a:off x="5440227" y="3228945"/>
            <a:ext cx="716100" cy="40011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4♠</a:t>
            </a:r>
            <a:endParaRPr kumimoji="0" lang="nl-NL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DEACE232-0714-4906-822C-BF665D5D6D66}"/>
              </a:ext>
            </a:extLst>
          </p:cNvPr>
          <p:cNvSpPr txBox="1"/>
          <p:nvPr/>
        </p:nvSpPr>
        <p:spPr>
          <a:xfrm>
            <a:off x="2986851" y="3581013"/>
            <a:ext cx="716100" cy="400110"/>
          </a:xfrm>
          <a:prstGeom prst="rect">
            <a:avLst/>
          </a:prstGeom>
          <a:solidFill>
            <a:srgbClr val="007E3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pas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091EAF76-E1E4-4419-84E7-60355A517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020" y="2692638"/>
            <a:ext cx="549941" cy="73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1576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AB491-E28F-4B61-B47A-702366996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Spel 4: West 4♠ (de uitkomst)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71366BD3-1F8E-4F6C-A785-5A6DD5F95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08720"/>
            <a:ext cx="13430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93EFF27-21F7-455C-B373-162D8FD7E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521" y="926262"/>
            <a:ext cx="1343025" cy="189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066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CA923-548C-4D5D-9BA8-37C98E747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Verliezers tellen (1)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AAAC8F7F-53C7-4FF1-BE4E-03EBBF5B4030}"/>
              </a:ext>
            </a:extLst>
          </p:cNvPr>
          <p:cNvGrpSpPr/>
          <p:nvPr/>
        </p:nvGrpSpPr>
        <p:grpSpPr>
          <a:xfrm>
            <a:off x="5483448" y="4067753"/>
            <a:ext cx="3429769" cy="2235054"/>
            <a:chOff x="5784435" y="4626590"/>
            <a:chExt cx="3429769" cy="2235054"/>
          </a:xfrm>
        </p:grpSpPr>
        <p:sp>
          <p:nvSpPr>
            <p:cNvPr id="12" name="AutoShape 10">
              <a:extLst>
                <a:ext uri="{FF2B5EF4-FFF2-40B4-BE49-F238E27FC236}">
                  <a16:creationId xmlns:a16="http://schemas.microsoft.com/office/drawing/2014/main" id="{E40F0768-285C-4FED-9BBE-0325C081F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435" y="4626590"/>
              <a:ext cx="2520402" cy="863221"/>
            </a:xfrm>
            <a:prstGeom prst="wedgeRoundRectCallout">
              <a:avLst>
                <a:gd name="adj1" fmla="val 46888"/>
                <a:gd name="adj2" fmla="val 51601"/>
                <a:gd name="adj3" fmla="val 16667"/>
              </a:avLst>
            </a:prstGeom>
            <a:solidFill>
              <a:srgbClr val="EFF1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nl-NL" sz="2000" i="1" dirty="0">
                  <a:solidFill>
                    <a:srgbClr val="C40D0F"/>
                  </a:solidFill>
                </a:rPr>
                <a:t>Welke verliezer</a:t>
              </a:r>
              <a:br>
                <a:rPr lang="nl-NL" sz="2000" i="1" dirty="0">
                  <a:solidFill>
                    <a:srgbClr val="C40D0F"/>
                  </a:solidFill>
                </a:rPr>
              </a:br>
              <a:r>
                <a:rPr lang="nl-NL" sz="2000" i="1" dirty="0">
                  <a:solidFill>
                    <a:srgbClr val="C40D0F"/>
                  </a:solidFill>
                </a:rPr>
                <a:t>wegwerken?</a:t>
              </a:r>
            </a:p>
          </p:txBody>
        </p:sp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EFAB97D7-45CA-4281-9D8B-4B82ED626A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6437" y="5131584"/>
              <a:ext cx="1317767" cy="1730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PIJL-OMLAAG 14">
            <a:extLst>
              <a:ext uri="{FF2B5EF4-FFF2-40B4-BE49-F238E27FC236}">
                <a16:creationId xmlns:a16="http://schemas.microsoft.com/office/drawing/2014/main" id="{F138D755-7539-431B-AD80-4627D91C69F6}"/>
              </a:ext>
            </a:extLst>
          </p:cNvPr>
          <p:cNvSpPr/>
          <p:nvPr/>
        </p:nvSpPr>
        <p:spPr bwMode="auto">
          <a:xfrm>
            <a:off x="3991790" y="3115934"/>
            <a:ext cx="914400" cy="1342956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sp>
        <p:nvSpPr>
          <p:cNvPr id="15" name="Afgeronde rechthoek 15">
            <a:extLst>
              <a:ext uri="{FF2B5EF4-FFF2-40B4-BE49-F238E27FC236}">
                <a16:creationId xmlns:a16="http://schemas.microsoft.com/office/drawing/2014/main" id="{33667960-8D09-4DEE-AE3B-F8359836E0D3}"/>
              </a:ext>
            </a:extLst>
          </p:cNvPr>
          <p:cNvSpPr/>
          <p:nvPr/>
        </p:nvSpPr>
        <p:spPr bwMode="auto">
          <a:xfrm>
            <a:off x="2893186" y="2010618"/>
            <a:ext cx="3218511" cy="1099600"/>
          </a:xfrm>
          <a:prstGeom prst="roundRect">
            <a:avLst/>
          </a:prstGeom>
          <a:solidFill>
            <a:srgbClr val="EFF1F0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60000" indent="-277813" defTabSz="714375">
              <a:buClr>
                <a:srgbClr val="C40D0F"/>
              </a:buClr>
            </a:pPr>
            <a:r>
              <a:rPr lang="nl-NL" sz="2800" b="1" dirty="0">
                <a:latin typeface="+mn-lt"/>
                <a:sym typeface="Symbol" pitchFamily="18" charset="2"/>
              </a:rPr>
              <a:t>Verliezers</a:t>
            </a:r>
          </a:p>
          <a:p>
            <a:pPr marL="360000" indent="-277813" defTabSz="714375">
              <a:buClr>
                <a:srgbClr val="C40D0F"/>
              </a:buClr>
            </a:pPr>
            <a:r>
              <a:rPr lang="nl-NL" sz="2400" b="1" dirty="0">
                <a:latin typeface="+mn-lt"/>
                <a:sym typeface="Symbol" pitchFamily="18" charset="2"/>
              </a:rPr>
              <a:t>harten contract</a:t>
            </a:r>
            <a:endParaRPr lang="nl-NL" sz="2400" dirty="0"/>
          </a:p>
        </p:txBody>
      </p:sp>
      <p:sp>
        <p:nvSpPr>
          <p:cNvPr id="16" name="Afgeronde rechthoek 16">
            <a:extLst>
              <a:ext uri="{FF2B5EF4-FFF2-40B4-BE49-F238E27FC236}">
                <a16:creationId xmlns:a16="http://schemas.microsoft.com/office/drawing/2014/main" id="{85CC4006-C28B-4028-9ABB-3D694C981A1C}"/>
              </a:ext>
            </a:extLst>
          </p:cNvPr>
          <p:cNvSpPr/>
          <p:nvPr/>
        </p:nvSpPr>
        <p:spPr bwMode="auto">
          <a:xfrm>
            <a:off x="3535449" y="4528576"/>
            <a:ext cx="1728193" cy="942540"/>
          </a:xfrm>
          <a:prstGeom prst="roundRect">
            <a:avLst/>
          </a:prstGeom>
          <a:solidFill>
            <a:srgbClr val="EFF1F0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60000" indent="-277813" defTabSz="714375">
              <a:buClr>
                <a:srgbClr val="C40D0F"/>
              </a:buClr>
            </a:pPr>
            <a:r>
              <a:rPr lang="nl-NL" sz="3200" b="1" dirty="0">
                <a:latin typeface="+mn-lt"/>
                <a:sym typeface="Symbol" pitchFamily="18" charset="2"/>
              </a:rPr>
              <a:t>3</a:t>
            </a:r>
            <a:endParaRPr lang="nl-NL" sz="320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14E6A8E-4634-463C-8F8F-D06F933FF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36" y="629038"/>
            <a:ext cx="2366599" cy="343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850B2DF3-5DEC-474D-A3EB-BEFB47E5B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575" y="707987"/>
            <a:ext cx="2636518" cy="336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45D05FAF-4D31-4CF8-BF66-878AEBC8F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367" y="4466702"/>
            <a:ext cx="4297363" cy="1626594"/>
          </a:xfrm>
        </p:spPr>
        <p:txBody>
          <a:bodyPr/>
          <a:lstStyle/>
          <a:p>
            <a:r>
              <a:rPr lang="nl-NL" dirty="0"/>
              <a:t>3 verliezers:</a:t>
            </a:r>
          </a:p>
          <a:p>
            <a:pPr lvl="1"/>
            <a:r>
              <a:rPr lang="nl-NL" dirty="0">
                <a:solidFill>
                  <a:srgbClr val="FF0000"/>
                </a:solidFill>
              </a:rPr>
              <a:t>♦</a:t>
            </a:r>
            <a:r>
              <a:rPr lang="nl-NL" dirty="0"/>
              <a:t>A</a:t>
            </a:r>
          </a:p>
          <a:p>
            <a:pPr lvl="1"/>
            <a:r>
              <a:rPr lang="nl-NL" dirty="0"/>
              <a:t>2 schoppen</a:t>
            </a:r>
          </a:p>
        </p:txBody>
      </p:sp>
      <p:pic>
        <p:nvPicPr>
          <p:cNvPr id="21" name="Picture 13">
            <a:extLst>
              <a:ext uri="{FF2B5EF4-FFF2-40B4-BE49-F238E27FC236}">
                <a16:creationId xmlns:a16="http://schemas.microsoft.com/office/drawing/2014/main" id="{D389D755-50C6-4866-855D-FBD363ACB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36" y="4930974"/>
            <a:ext cx="1317767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C5D48BA0-6F24-401A-AD76-17F532A7A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36" y="629038"/>
            <a:ext cx="816991" cy="127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8E6A989E-D8FC-46C9-9D35-F92411E5C65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232391"/>
      </p:ext>
    </p:extLst>
  </p:cSld>
  <p:clrMapOvr>
    <a:masterClrMapping/>
  </p:clrMapOvr>
  <p:transition advTm="79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/>
              <a:t>Spel 4: resultaat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43EDDCE9-ADC2-494C-8201-D2783A445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51141"/>
              </p:ext>
            </p:extLst>
          </p:nvPr>
        </p:nvGraphicFramePr>
        <p:xfrm>
          <a:off x="1547664" y="1484784"/>
          <a:ext cx="5256584" cy="4480560"/>
        </p:xfrm>
        <a:graphic>
          <a:graphicData uri="http://schemas.openxmlformats.org/drawingml/2006/table">
            <a:tbl>
              <a:tblPr firstRow="1" bandRow="1"/>
              <a:tblGrid>
                <a:gridCol w="1072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1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79751132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861506846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Tafel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b="0" dirty="0" err="1">
                          <a:solidFill>
                            <a:schemeClr val="tx1"/>
                          </a:solidFill>
                        </a:rPr>
                        <a:t>Res</a:t>
                      </a:r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. OW:</a:t>
                      </a:r>
                      <a:br>
                        <a:rPr lang="nl-NL" sz="28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4♠ C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Score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b="0" dirty="0">
                          <a:solidFill>
                            <a:schemeClr val="tx1"/>
                          </a:solidFill>
                        </a:rPr>
                        <a:t>IMP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nl-NL" sz="2800" dirty="0">
                          <a:solidFill>
                            <a:schemeClr val="tx1"/>
                          </a:solidFill>
                          <a:sym typeface="Symbol"/>
                        </a:rPr>
                        <a:t>1</a:t>
                      </a:r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nl-NL" sz="2800" dirty="0">
                          <a:solidFill>
                            <a:schemeClr val="tx1"/>
                          </a:solidFill>
                          <a:sym typeface="Symbol"/>
                        </a:rPr>
                        <a:t>2</a:t>
                      </a:r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nl-NL" sz="2800" dirty="0">
                          <a:solidFill>
                            <a:schemeClr val="tx1"/>
                          </a:solidFill>
                          <a:sym typeface="Symbol"/>
                        </a:rPr>
                        <a:t>3</a:t>
                      </a:r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nl-NL" sz="2800" dirty="0">
                          <a:solidFill>
                            <a:schemeClr val="tx1"/>
                          </a:solidFill>
                          <a:sym typeface="Symbol"/>
                        </a:rPr>
                        <a:t>4</a:t>
                      </a:r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  <a:cs typeface="Arial"/>
                        </a:defRPr>
                      </a:lvl9pPr>
                    </a:lstStyle>
                    <a:p>
                      <a:pPr algn="ctr"/>
                      <a:r>
                        <a:rPr lang="nl-NL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F17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2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82140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07EBB-AE6A-4C49-B20E-248E69BB9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Spel 4: West 4♠ (speelplan)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74881AC-42CC-46B2-89B9-FA5D3E22E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2" y="620688"/>
            <a:ext cx="9144000" cy="36760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8" name="Afgeronde rechthoek 14">
            <a:extLst>
              <a:ext uri="{FF2B5EF4-FFF2-40B4-BE49-F238E27FC236}">
                <a16:creationId xmlns:a16="http://schemas.microsoft.com/office/drawing/2014/main" id="{D5EEC331-ABFE-467F-97F2-E15515AC7C5F}"/>
              </a:ext>
            </a:extLst>
          </p:cNvPr>
          <p:cNvSpPr/>
          <p:nvPr/>
        </p:nvSpPr>
        <p:spPr bwMode="auto">
          <a:xfrm>
            <a:off x="6352591" y="4487351"/>
            <a:ext cx="2611897" cy="2073984"/>
          </a:xfrm>
          <a:prstGeom prst="roundRect">
            <a:avLst/>
          </a:prstGeom>
          <a:solidFill>
            <a:srgbClr val="EFF1F0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71463" indent="-271463" algn="l" defTabSz="714375">
              <a:buClr>
                <a:srgbClr val="C40D0F"/>
              </a:buClr>
            </a:pPr>
            <a:r>
              <a:rPr lang="nl-NL" sz="2400" b="1" dirty="0">
                <a:solidFill>
                  <a:srgbClr val="000000"/>
                </a:solidFill>
                <a:latin typeface="Verdana"/>
                <a:sym typeface="Symbol" pitchFamily="18" charset="2"/>
              </a:rPr>
              <a:t>Speelplan</a:t>
            </a:r>
          </a:p>
          <a:p>
            <a:pPr marL="271463" indent="-271463" algn="l" defTabSz="714375">
              <a:buClr>
                <a:srgbClr val="C40D0F"/>
              </a:buClr>
              <a:buFont typeface="Wingdings" panose="05000000000000000000" pitchFamily="2" charset="2"/>
              <a:buChar char="§"/>
            </a:pPr>
            <a:r>
              <a:rPr lang="nl-NL" sz="2400" dirty="0">
                <a:solidFill>
                  <a:srgbClr val="000000"/>
                </a:solidFill>
                <a:latin typeface="Verdana"/>
                <a:sym typeface="Symbol" pitchFamily="18" charset="2"/>
              </a:rPr>
              <a:t>slag 1: </a:t>
            </a:r>
            <a:r>
              <a:rPr lang="nl-NL" sz="2400" dirty="0">
                <a:solidFill>
                  <a:srgbClr val="FF0000"/>
                </a:solidFill>
                <a:latin typeface="Verdana"/>
                <a:sym typeface="Symbol" pitchFamily="18" charset="2"/>
              </a:rPr>
              <a:t>♦</a:t>
            </a:r>
            <a:r>
              <a:rPr lang="nl-NL" sz="2400" dirty="0">
                <a:solidFill>
                  <a:srgbClr val="000000"/>
                </a:solidFill>
                <a:latin typeface="Verdana"/>
                <a:sym typeface="Symbol" pitchFamily="18" charset="2"/>
              </a:rPr>
              <a:t>A</a:t>
            </a:r>
          </a:p>
          <a:p>
            <a:pPr marL="271463" indent="-271463" algn="l" defTabSz="714375">
              <a:buClr>
                <a:srgbClr val="C40D0F"/>
              </a:buClr>
              <a:buFont typeface="Wingdings" panose="05000000000000000000" pitchFamily="2" charset="2"/>
              <a:buChar char="§"/>
            </a:pPr>
            <a:r>
              <a:rPr lang="nl-NL" sz="2400" dirty="0">
                <a:solidFill>
                  <a:srgbClr val="000000"/>
                </a:solidFill>
                <a:latin typeface="Verdana"/>
                <a:sym typeface="Symbol" pitchFamily="18" charset="2"/>
              </a:rPr>
              <a:t>troeftrekken</a:t>
            </a:r>
          </a:p>
          <a:p>
            <a:pPr marL="271463" indent="-271463" algn="l" defTabSz="714375">
              <a:buClr>
                <a:srgbClr val="C40D0F"/>
              </a:buClr>
              <a:buFont typeface="Wingdings" panose="05000000000000000000" pitchFamily="2" charset="2"/>
              <a:buChar char="§"/>
            </a:pPr>
            <a:r>
              <a:rPr lang="nl-NL" sz="2400" dirty="0">
                <a:solidFill>
                  <a:srgbClr val="000000"/>
                </a:solidFill>
                <a:latin typeface="Verdana"/>
                <a:sym typeface="Symbol" pitchFamily="18" charset="2"/>
              </a:rPr>
              <a:t>op harten ♣3 weg</a:t>
            </a:r>
          </a:p>
        </p:txBody>
      </p:sp>
      <p:graphicFrame>
        <p:nvGraphicFramePr>
          <p:cNvPr id="15" name="Tabel 14">
            <a:extLst>
              <a:ext uri="{FF2B5EF4-FFF2-40B4-BE49-F238E27FC236}">
                <a16:creationId xmlns:a16="http://schemas.microsoft.com/office/drawing/2014/main" id="{429FA6C4-EEF9-48B7-B616-46186B59D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34566"/>
              </p:ext>
            </p:extLst>
          </p:nvPr>
        </p:nvGraphicFramePr>
        <p:xfrm>
          <a:off x="2665041" y="3429000"/>
          <a:ext cx="3573531" cy="3281617"/>
        </p:xfrm>
        <a:graphic>
          <a:graphicData uri="http://schemas.openxmlformats.org/drawingml/2006/table">
            <a:tbl>
              <a:tblPr firstRow="1" firstCol="1" bandRow="1"/>
              <a:tblGrid>
                <a:gridCol w="1557307">
                  <a:extLst>
                    <a:ext uri="{9D8B030D-6E8A-4147-A177-3AD203B41FA5}">
                      <a16:colId xmlns:a16="http://schemas.microsoft.com/office/drawing/2014/main" val="249878698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55249265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16830567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02052694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6936504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speelplan </a:t>
                      </a:r>
                      <a:b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troef</a:t>
                      </a:r>
                      <a:endParaRPr lang="nl-N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♠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♥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♦ 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♣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567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verliezers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971420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mogelijkheden wegwerken</a:t>
                      </a:r>
                      <a:endParaRPr lang="nl-NL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C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443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snijden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752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aftroeven</a:t>
                      </a:r>
                      <a:b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korte kant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02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afgooien</a:t>
                      </a:r>
                      <a:b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hoge kaart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251125"/>
                  </a:ext>
                </a:extLst>
              </a:tr>
            </a:tbl>
          </a:graphicData>
        </a:graphic>
      </p:graphicFrame>
      <p:sp>
        <p:nvSpPr>
          <p:cNvPr id="16" name="Tekstvak 15">
            <a:extLst>
              <a:ext uri="{FF2B5EF4-FFF2-40B4-BE49-F238E27FC236}">
                <a16:creationId xmlns:a16="http://schemas.microsoft.com/office/drawing/2014/main" id="{71277FA2-3E3B-4E53-8CBE-84FD3FF0E155}"/>
              </a:ext>
            </a:extLst>
          </p:cNvPr>
          <p:cNvSpPr txBox="1"/>
          <p:nvPr/>
        </p:nvSpPr>
        <p:spPr>
          <a:xfrm>
            <a:off x="4312105" y="4033528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0CF4600E-7C41-4F75-B8EA-9E09723805BF}"/>
              </a:ext>
            </a:extLst>
          </p:cNvPr>
          <p:cNvSpPr txBox="1"/>
          <p:nvPr/>
        </p:nvSpPr>
        <p:spPr>
          <a:xfrm>
            <a:off x="5254303" y="4033527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2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BADAE65-B181-4480-92AB-8B65C9C769ED}"/>
              </a:ext>
            </a:extLst>
          </p:cNvPr>
          <p:cNvSpPr txBox="1"/>
          <p:nvPr/>
        </p:nvSpPr>
        <p:spPr>
          <a:xfrm>
            <a:off x="5836022" y="4033527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8A4DD614-52C5-4369-982B-C2F83E0C9CF4}"/>
              </a:ext>
            </a:extLst>
          </p:cNvPr>
          <p:cNvSpPr txBox="1"/>
          <p:nvPr/>
        </p:nvSpPr>
        <p:spPr>
          <a:xfrm>
            <a:off x="4806356" y="4033527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0</a:t>
            </a:r>
          </a:p>
        </p:txBody>
      </p:sp>
      <p:sp>
        <p:nvSpPr>
          <p:cNvPr id="30" name="Tijdelijke aanduiding voor inhoud 2">
            <a:extLst>
              <a:ext uri="{FF2B5EF4-FFF2-40B4-BE49-F238E27FC236}">
                <a16:creationId xmlns:a16="http://schemas.microsoft.com/office/drawing/2014/main" id="{038E3E19-0F42-417B-AEDD-61B25244C39F}"/>
              </a:ext>
            </a:extLst>
          </p:cNvPr>
          <p:cNvSpPr txBox="1">
            <a:spLocks/>
          </p:cNvSpPr>
          <p:nvPr/>
        </p:nvSpPr>
        <p:spPr>
          <a:xfrm>
            <a:off x="0" y="4338069"/>
            <a:ext cx="2748087" cy="237254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95000"/>
              </a:lnSpc>
              <a:spcBef>
                <a:spcPct val="75000"/>
              </a:spcBef>
              <a:spcAft>
                <a:spcPct val="0"/>
              </a:spcAft>
              <a:buClr>
                <a:srgbClr val="C40D0F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5488" indent="-363538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rgbClr val="C40D0F"/>
              </a:buClr>
              <a:buFont typeface="Wingdings" pitchFamily="2" charset="2"/>
              <a:buChar char="Ø"/>
              <a:defRPr sz="2200">
                <a:solidFill>
                  <a:schemeClr val="tx1"/>
                </a:solidFill>
                <a:latin typeface="+mn-lt"/>
                <a:cs typeface="+mn-cs"/>
              </a:defRPr>
            </a:lvl2pPr>
            <a:lvl3pPr marL="1166813" indent="-363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rgbClr val="C40D0F"/>
              </a:buClr>
              <a:buFont typeface="Verdana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97038" indent="-1730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j-lt"/>
                <a:cs typeface="+mn-cs"/>
              </a:defRPr>
            </a:lvl4pPr>
            <a:lvl5pPr marL="20399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5pPr>
            <a:lvl6pPr marL="24971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6pPr>
            <a:lvl7pPr marL="29543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7pPr>
            <a:lvl8pPr marL="34115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8pPr>
            <a:lvl9pPr marL="38687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9pPr>
          </a:lstStyle>
          <a:p>
            <a:r>
              <a:rPr lang="nl-NL" kern="0" dirty="0"/>
              <a:t> 4 verliezers </a:t>
            </a:r>
            <a:br>
              <a:rPr lang="nl-NL" kern="0" dirty="0"/>
            </a:br>
            <a:r>
              <a:rPr lang="nl-NL" kern="0" dirty="0"/>
              <a:t>(1 wegwerken)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BB984CB3-BCA4-4FA5-A79D-9C8307E7BAF1}"/>
              </a:ext>
            </a:extLst>
          </p:cNvPr>
          <p:cNvSpPr txBox="1"/>
          <p:nvPr/>
        </p:nvSpPr>
        <p:spPr>
          <a:xfrm>
            <a:off x="5836022" y="6107004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357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6" grpId="0"/>
      <p:bldP spid="17" grpId="0"/>
      <p:bldP spid="18" grpId="0"/>
      <p:bldP spid="19" grpId="0"/>
      <p:bldP spid="3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6BFAF8C-E1D4-4B67-BDBE-536A9F58F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38018553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6732240" y="2951946"/>
            <a:ext cx="23042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kern="0" dirty="0">
                <a:solidFill>
                  <a:srgbClr val="FFFFFF"/>
                </a:solidFill>
              </a:rPr>
              <a:t>Hoofdstuk </a:t>
            </a:r>
          </a:p>
          <a:p>
            <a:r>
              <a:rPr lang="nl-NL" sz="2800" kern="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-18256" y="3758555"/>
            <a:ext cx="7422579" cy="223361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95000"/>
              </a:lnSpc>
              <a:spcBef>
                <a:spcPct val="75000"/>
              </a:spcBef>
              <a:spcAft>
                <a:spcPct val="0"/>
              </a:spcAft>
              <a:buClr>
                <a:srgbClr val="C40D0F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5488" indent="-363538" algn="l" rtl="0" eaLnBrk="1" fontAlgn="base" hangingPunct="1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rgbClr val="C40D0F"/>
              </a:buClr>
              <a:buFont typeface="Wingdings" pitchFamily="2" charset="2"/>
              <a:buChar char="Ø"/>
              <a:defRPr sz="2200">
                <a:solidFill>
                  <a:schemeClr val="tx1"/>
                </a:solidFill>
                <a:latin typeface="+mn-lt"/>
                <a:cs typeface="+mn-cs"/>
              </a:defRPr>
            </a:lvl2pPr>
            <a:lvl3pPr marL="1166813" indent="-363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rgbClr val="C40D0F"/>
              </a:buClr>
              <a:buFont typeface="Verdana" pitchFamily="34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97038" indent="-173038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j-lt"/>
                <a:cs typeface="+mn-cs"/>
              </a:defRPr>
            </a:lvl4pPr>
            <a:lvl5pPr marL="20399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5pPr>
            <a:lvl6pPr marL="24971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6pPr>
            <a:lvl7pPr marL="29543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7pPr>
            <a:lvl8pPr marL="34115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8pPr>
            <a:lvl9pPr marL="3868738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9pPr>
          </a:lstStyle>
          <a:p>
            <a:pPr indent="-360000">
              <a:lnSpc>
                <a:spcPct val="120000"/>
              </a:lnSpc>
            </a:pPr>
            <a:r>
              <a:rPr lang="nl-NL" dirty="0"/>
              <a:t>Huiswerk</a:t>
            </a:r>
          </a:p>
          <a:p>
            <a:pPr marL="1068388" lvl="1" indent="-360000">
              <a:lnSpc>
                <a:spcPct val="120000"/>
              </a:lnSpc>
            </a:pPr>
            <a:r>
              <a:rPr lang="nl-NL" dirty="0"/>
              <a:t>bestudeer samenvatting</a:t>
            </a:r>
          </a:p>
          <a:p>
            <a:pPr marL="1068388" lvl="1" indent="-360000">
              <a:lnSpc>
                <a:spcPct val="120000"/>
              </a:lnSpc>
            </a:pPr>
            <a:r>
              <a:rPr lang="nl-NL" dirty="0"/>
              <a:t>maak de interactieve oefeningen les 3</a:t>
            </a:r>
          </a:p>
          <a:p>
            <a:pPr marL="1068388" lvl="1" indent="-360000">
              <a:lnSpc>
                <a:spcPct val="120000"/>
              </a:lnSpc>
            </a:pPr>
            <a:r>
              <a:rPr lang="nl-NL" dirty="0"/>
              <a:t>oefen in BIC: de Toekomstclub</a:t>
            </a:r>
          </a:p>
        </p:txBody>
      </p:sp>
    </p:spTree>
    <p:extLst>
      <p:ext uri="{BB962C8B-B14F-4D97-AF65-F5344CB8AC3E}">
        <p14:creationId xmlns:p14="http://schemas.microsoft.com/office/powerpoint/2010/main" val="89852219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CA923-548C-4D5D-9BA8-37C98E747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Verliezers tellen (2)</a:t>
            </a:r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45D05FAF-4D31-4CF8-BF66-878AEBC8F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367" y="4466702"/>
            <a:ext cx="5040689" cy="1626594"/>
          </a:xfrm>
        </p:spPr>
        <p:txBody>
          <a:bodyPr/>
          <a:lstStyle/>
          <a:p>
            <a:r>
              <a:rPr lang="nl-NL" dirty="0"/>
              <a:t>West leider in een </a:t>
            </a:r>
            <a:br>
              <a:rPr lang="nl-NL" dirty="0"/>
            </a:br>
            <a:r>
              <a:rPr lang="nl-NL" dirty="0">
                <a:sym typeface="Symbol"/>
              </a:rPr>
              <a:t>-contract</a:t>
            </a:r>
          </a:p>
          <a:p>
            <a:r>
              <a:rPr lang="nl-NL" dirty="0">
                <a:sym typeface="Symbol"/>
              </a:rPr>
              <a:t>Hoeveel hartenverliezers?</a:t>
            </a:r>
          </a:p>
          <a:p>
            <a:pPr lvl="1"/>
            <a:r>
              <a:rPr lang="nl-NL" dirty="0">
                <a:sym typeface="Symbol"/>
              </a:rPr>
              <a:t>0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31017686-C1B2-47B8-95CD-73835E40C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55833"/>
            <a:ext cx="2447159" cy="298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DD608FE1-B7EA-4EE1-8653-25A217243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08720"/>
            <a:ext cx="2556980" cy="301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Afgeronde rechthoek 12">
            <a:extLst>
              <a:ext uri="{FF2B5EF4-FFF2-40B4-BE49-F238E27FC236}">
                <a16:creationId xmlns:a16="http://schemas.microsoft.com/office/drawing/2014/main" id="{C9F351C4-096B-4EC0-A06C-F22221027F10}"/>
              </a:ext>
            </a:extLst>
          </p:cNvPr>
          <p:cNvSpPr/>
          <p:nvPr/>
        </p:nvSpPr>
        <p:spPr bwMode="auto">
          <a:xfrm>
            <a:off x="3347864" y="3698212"/>
            <a:ext cx="4456509" cy="1689494"/>
          </a:xfrm>
          <a:prstGeom prst="roundRect">
            <a:avLst/>
          </a:prstGeom>
          <a:solidFill>
            <a:srgbClr val="EFF1F0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6700" indent="-180975" algn="l">
              <a:buClr>
                <a:srgbClr val="C40D0F"/>
              </a:buClr>
              <a:buFont typeface="Wingdings" pitchFamily="2" charset="2"/>
              <a:buNone/>
              <a:tabLst>
                <a:tab pos="266700" algn="l"/>
              </a:tabLst>
            </a:pPr>
            <a:r>
              <a:rPr lang="nl-NL" b="1" dirty="0"/>
              <a:t>Tellen van verliezers</a:t>
            </a:r>
          </a:p>
          <a:p>
            <a:pPr marL="266700" indent="-180975" algn="l" defTabSz="714375">
              <a:buClr>
                <a:srgbClr val="C40D0F"/>
              </a:buClr>
              <a:buFont typeface="Wingdings" pitchFamily="2" charset="2"/>
              <a:buChar char="§"/>
              <a:tabLst>
                <a:tab pos="266700" algn="l"/>
              </a:tabLst>
            </a:pPr>
            <a:r>
              <a:rPr lang="nl-NL" dirty="0">
                <a:sym typeface="Symbol" pitchFamily="18" charset="2"/>
              </a:rPr>
              <a:t>Bij het tellen van verliezers betrek je ook de kaarten van de dummy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55E995EB-30D8-4F95-A202-31FA4010E45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619705"/>
      </p:ext>
    </p:extLst>
  </p:cSld>
  <p:clrMapOvr>
    <a:masterClrMapping/>
  </p:clrMapOvr>
  <p:transition advTm="380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CA923-548C-4D5D-9BA8-37C98E747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Verliezers tellen (3)</a:t>
            </a:r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45D05FAF-4D31-4CF8-BF66-878AEBC8F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367" y="4466702"/>
            <a:ext cx="5040689" cy="1626594"/>
          </a:xfrm>
        </p:spPr>
        <p:txBody>
          <a:bodyPr/>
          <a:lstStyle/>
          <a:p>
            <a:r>
              <a:rPr lang="nl-NL" dirty="0"/>
              <a:t>West leider in een </a:t>
            </a:r>
            <a:br>
              <a:rPr lang="nl-NL" dirty="0"/>
            </a:br>
            <a:r>
              <a:rPr lang="nl-NL" dirty="0">
                <a:sym typeface="Symbol"/>
              </a:rPr>
              <a:t>-contract</a:t>
            </a:r>
          </a:p>
          <a:p>
            <a:r>
              <a:rPr lang="nl-NL" dirty="0">
                <a:sym typeface="Symbol"/>
              </a:rPr>
              <a:t>Hoeveel hartenverliezers?</a:t>
            </a:r>
          </a:p>
          <a:p>
            <a:pPr lvl="1"/>
            <a:r>
              <a:rPr lang="nl-NL" dirty="0">
                <a:sym typeface="Symbol"/>
              </a:rPr>
              <a:t>3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CD99134-0084-4C4A-945F-95DA25AEA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85328"/>
            <a:ext cx="3052646" cy="299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174A771-B57F-4DD8-A850-FB28FAF89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71" y="885328"/>
            <a:ext cx="3064857" cy="300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93209005-BD9F-4857-97B7-12C535B149D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64088" y="4653136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688201"/>
      </p:ext>
    </p:extLst>
  </p:cSld>
  <p:clrMapOvr>
    <a:masterClrMapping/>
  </p:clrMapOvr>
  <p:transition advTm="132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CA923-548C-4D5D-9BA8-37C98E747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Verliezers tellen (4)</a:t>
            </a:r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45D05FAF-4D31-4CF8-BF66-878AEBC8F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367" y="4466702"/>
            <a:ext cx="5040689" cy="1626594"/>
          </a:xfrm>
        </p:spPr>
        <p:txBody>
          <a:bodyPr/>
          <a:lstStyle/>
          <a:p>
            <a:r>
              <a:rPr lang="nl-NL" dirty="0"/>
              <a:t>West leider in een </a:t>
            </a:r>
            <a:br>
              <a:rPr lang="nl-NL" dirty="0"/>
            </a:br>
            <a:r>
              <a:rPr lang="nl-NL" dirty="0">
                <a:sym typeface="Symbol"/>
              </a:rPr>
              <a:t>-contract</a:t>
            </a:r>
          </a:p>
          <a:p>
            <a:r>
              <a:rPr lang="nl-NL" dirty="0">
                <a:sym typeface="Symbol"/>
              </a:rPr>
              <a:t>Hoeveel hartenverliezers?</a:t>
            </a:r>
          </a:p>
          <a:p>
            <a:pPr lvl="1"/>
            <a:r>
              <a:rPr lang="nl-NL" dirty="0">
                <a:sym typeface="Symbol"/>
              </a:rPr>
              <a:t>2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CDA4D12-5AED-4F90-95B8-77BAD3515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76" y="884488"/>
            <a:ext cx="3040145" cy="297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AFECF84-48CC-469B-9BFB-3BA72CAE1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08720"/>
            <a:ext cx="3020896" cy="297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5DD53915-E047-4264-95CE-366C1D947CA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76056" y="4958459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2216139"/>
      </p:ext>
    </p:extLst>
  </p:cSld>
  <p:clrMapOvr>
    <a:masterClrMapping/>
  </p:clrMapOvr>
  <p:transition advTm="155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A6D0-D380-406B-ACC6-FBFDC5823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/>
              <a:t>Stappenplan troefcontract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E98D117-B4D9-4E0B-9F05-057EE6653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67" y="845332"/>
            <a:ext cx="8372937" cy="5167336"/>
          </a:xfrm>
          <a:prstGeom prst="rect">
            <a:avLst/>
          </a:prstGeom>
          <a:solidFill>
            <a:srgbClr val="EFF1F0"/>
          </a:solidFill>
          <a:ln>
            <a:solidFill>
              <a:srgbClr val="C00000"/>
            </a:solidFill>
            <a:miter lim="800000"/>
            <a:headEnd/>
            <a:tailEnd/>
          </a:ln>
          <a:effectLst>
            <a:glow rad="101600">
              <a:srgbClr val="C00000">
                <a:alpha val="60000"/>
              </a:srgb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lnSpc>
                <a:spcPct val="95000"/>
              </a:lnSpc>
              <a:spcBef>
                <a:spcPct val="75000"/>
              </a:spcBef>
              <a:spcAft>
                <a:spcPct val="0"/>
              </a:spcAft>
              <a:buClr>
                <a:srgbClr val="C40D0F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13" indent="-277813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rgbClr val="C40D0F"/>
              </a:buClr>
              <a:buFont typeface="Wingdings" pitchFamily="2" charset="2"/>
              <a:buChar char="Ø"/>
              <a:defRPr sz="2200">
                <a:solidFill>
                  <a:schemeClr val="tx1"/>
                </a:solidFill>
                <a:latin typeface="+mn-lt"/>
                <a:cs typeface="+mn-cs"/>
              </a:defRPr>
            </a:lvl2pPr>
            <a:lvl3pPr marL="1344613" indent="-177800" algn="l" rtl="0" eaLnBrk="0" fontAlgn="base" hangingPunct="0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rgbClr val="C40D0F"/>
              </a:buClr>
              <a:buFont typeface="Verdana" pitchFamily="34" charset="0"/>
              <a:buChar char="-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97038" indent="-173038" algn="l" rtl="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j-lt"/>
                <a:cs typeface="+mn-cs"/>
              </a:defRPr>
            </a:lvl4pPr>
            <a:lvl5pPr marL="2039938" indent="-1635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5pPr>
            <a:lvl6pPr marL="2497138" indent="-1635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6pPr>
            <a:lvl7pPr marL="2954338" indent="-1635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7pPr>
            <a:lvl8pPr marL="3411538" indent="-1635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8pPr>
            <a:lvl9pPr marL="3868738" indent="-16351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j-lt"/>
                <a:cs typeface="+mn-cs"/>
              </a:defRPr>
            </a:lvl9pPr>
          </a:lstStyle>
          <a:p>
            <a:pPr marL="712788" lvl="1" indent="-531813" eaLnBrk="1" hangingPunct="1">
              <a:lnSpc>
                <a:spcPct val="100000"/>
              </a:lnSpc>
              <a:spcBef>
                <a:spcPct val="70000"/>
              </a:spcBef>
              <a:buClr>
                <a:srgbClr val="C00000"/>
              </a:buClr>
              <a:buFont typeface="Wingdings" pitchFamily="2" charset="2"/>
              <a:buAutoNum type="arabicPeriod"/>
            </a:pPr>
            <a:r>
              <a:rPr lang="nl-NL" sz="2800" dirty="0"/>
              <a:t>Stel vast hoeveel verliezers je kunt veroorloven</a:t>
            </a:r>
          </a:p>
          <a:p>
            <a:pPr marL="712788" lvl="1" indent="-531813" eaLnBrk="1" hangingPunct="1">
              <a:lnSpc>
                <a:spcPct val="100000"/>
              </a:lnSpc>
              <a:spcBef>
                <a:spcPct val="70000"/>
              </a:spcBef>
              <a:buClr>
                <a:srgbClr val="C00000"/>
              </a:buClr>
              <a:buFont typeface="Wingdings" pitchFamily="2" charset="2"/>
              <a:buAutoNum type="arabicPeriod"/>
            </a:pPr>
            <a:r>
              <a:rPr lang="nl-NL" sz="2800" dirty="0"/>
              <a:t>Tel je verliezers per kleur</a:t>
            </a:r>
            <a:br>
              <a:rPr lang="nl-NL" sz="2800" dirty="0"/>
            </a:br>
            <a:endParaRPr lang="nl-NL" sz="2800" dirty="0"/>
          </a:p>
          <a:p>
            <a:pPr marL="712788" lvl="1" indent="-531813" eaLnBrk="1" hangingPunct="1">
              <a:lnSpc>
                <a:spcPct val="100000"/>
              </a:lnSpc>
              <a:spcBef>
                <a:spcPct val="70000"/>
              </a:spcBef>
              <a:buClr>
                <a:srgbClr val="C00000"/>
              </a:buClr>
              <a:buFont typeface="Wingdings" pitchFamily="2" charset="2"/>
              <a:buAutoNum type="arabicPeriod"/>
            </a:pPr>
            <a:r>
              <a:rPr lang="nl-NL" sz="2800" dirty="0"/>
              <a:t>Stel vast hoeveel verliezers je teveel hebt</a:t>
            </a:r>
          </a:p>
          <a:p>
            <a:pPr marL="712788" lvl="1" indent="-531813" eaLnBrk="1" hangingPunct="1">
              <a:lnSpc>
                <a:spcPct val="100000"/>
              </a:lnSpc>
              <a:spcBef>
                <a:spcPct val="70000"/>
              </a:spcBef>
              <a:buClr>
                <a:srgbClr val="C00000"/>
              </a:buClr>
              <a:buFont typeface="Wingdings" pitchFamily="2" charset="2"/>
              <a:buAutoNum type="arabicPeriod"/>
            </a:pPr>
            <a:r>
              <a:rPr lang="nl-NL" sz="2800" dirty="0"/>
              <a:t>Bekijk hoe je je verliezers kunt wegwerken</a:t>
            </a:r>
          </a:p>
          <a:p>
            <a:pPr marL="712788" lvl="1" indent="-531813" eaLnBrk="1" hangingPunct="1">
              <a:lnSpc>
                <a:spcPct val="100000"/>
              </a:lnSpc>
              <a:spcBef>
                <a:spcPct val="70000"/>
              </a:spcBef>
              <a:buClr>
                <a:srgbClr val="C00000"/>
              </a:buClr>
              <a:buFont typeface="Wingdings" pitchFamily="2" charset="2"/>
              <a:buAutoNum type="arabicPeriod"/>
            </a:pPr>
            <a:r>
              <a:rPr lang="nl-NL" sz="2800" dirty="0"/>
              <a:t>Begin met troeftrekken</a:t>
            </a:r>
          </a:p>
        </p:txBody>
      </p:sp>
      <p:sp>
        <p:nvSpPr>
          <p:cNvPr id="6" name="Afgeronde rechthoek 12">
            <a:extLst>
              <a:ext uri="{FF2B5EF4-FFF2-40B4-BE49-F238E27FC236}">
                <a16:creationId xmlns:a16="http://schemas.microsoft.com/office/drawing/2014/main" id="{44AA9FED-52EC-4C27-A199-1785EE749ABC}"/>
              </a:ext>
            </a:extLst>
          </p:cNvPr>
          <p:cNvSpPr/>
          <p:nvPr/>
        </p:nvSpPr>
        <p:spPr bwMode="auto">
          <a:xfrm>
            <a:off x="5554249" y="2204864"/>
            <a:ext cx="3456384" cy="874598"/>
          </a:xfrm>
          <a:prstGeom prst="roundRect">
            <a:avLst/>
          </a:prstGeom>
          <a:solidFill>
            <a:srgbClr val="EFF1F0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85725" algn="l" defTabSz="714375">
              <a:buClr>
                <a:srgbClr val="C40D0F"/>
              </a:buClr>
            </a:pPr>
            <a:r>
              <a:rPr lang="nl-NL" dirty="0">
                <a:sym typeface="Symbol" pitchFamily="18" charset="2"/>
              </a:rPr>
              <a:t>Vanuit de hand met </a:t>
            </a:r>
            <a:br>
              <a:rPr lang="nl-NL" dirty="0">
                <a:sym typeface="Symbol" pitchFamily="18" charset="2"/>
              </a:rPr>
            </a:br>
            <a:r>
              <a:rPr lang="nl-NL" dirty="0">
                <a:sym typeface="Symbol" pitchFamily="18" charset="2"/>
              </a:rPr>
              <a:t>de meeste troeven</a:t>
            </a:r>
          </a:p>
        </p:txBody>
      </p:sp>
      <p:sp>
        <p:nvSpPr>
          <p:cNvPr id="7" name="Afgeronde rechthoek 12">
            <a:extLst>
              <a:ext uri="{FF2B5EF4-FFF2-40B4-BE49-F238E27FC236}">
                <a16:creationId xmlns:a16="http://schemas.microsoft.com/office/drawing/2014/main" id="{CDFBC38D-9833-447E-8A43-2C7488B6B489}"/>
              </a:ext>
            </a:extLst>
          </p:cNvPr>
          <p:cNvSpPr/>
          <p:nvPr/>
        </p:nvSpPr>
        <p:spPr bwMode="auto">
          <a:xfrm>
            <a:off x="5868144" y="5445224"/>
            <a:ext cx="3060848" cy="1238007"/>
          </a:xfrm>
          <a:prstGeom prst="roundRect">
            <a:avLst/>
          </a:prstGeom>
          <a:solidFill>
            <a:srgbClr val="EFF1F0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85725" algn="l" defTabSz="714375">
              <a:buClr>
                <a:srgbClr val="C40D0F"/>
              </a:buClr>
            </a:pPr>
            <a:r>
              <a:rPr lang="nl-NL" dirty="0">
                <a:sym typeface="Symbol" pitchFamily="18" charset="2"/>
              </a:rPr>
              <a:t>Soms eerst in de ‘korte hand’ een </a:t>
            </a:r>
            <a:r>
              <a:rPr lang="nl-NL" dirty="0" err="1">
                <a:sym typeface="Symbol" pitchFamily="18" charset="2"/>
              </a:rPr>
              <a:t>introever</a:t>
            </a:r>
            <a:r>
              <a:rPr lang="nl-NL" dirty="0">
                <a:sym typeface="Symbol" pitchFamily="18" charset="2"/>
              </a:rPr>
              <a:t> maken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A82782DA-3B9D-4991-9EA7-E5A9498AEE5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24634" y="3581744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2736268"/>
      </p:ext>
    </p:extLst>
  </p:cSld>
  <p:clrMapOvr>
    <a:masterClrMapping/>
  </p:clrMapOvr>
  <p:transition advTm="510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2979D-A2C6-40AF-845D-6EB2B2765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Verliezers tellen (5): Zuid 4♥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12D385-05F1-4E54-B4A7-57119D154A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26348" y="4010292"/>
            <a:ext cx="3635375" cy="2835348"/>
          </a:xfrm>
        </p:spPr>
        <p:txBody>
          <a:bodyPr/>
          <a:lstStyle/>
          <a:p>
            <a:r>
              <a:rPr lang="nl-NL" dirty="0"/>
              <a:t> 3 verliezers</a:t>
            </a:r>
          </a:p>
          <a:p>
            <a:pPr lvl="1"/>
            <a:r>
              <a:rPr lang="nl-NL" dirty="0"/>
              <a:t>contract OK</a:t>
            </a:r>
          </a:p>
          <a:p>
            <a:r>
              <a:rPr lang="nl-NL" dirty="0"/>
              <a:t>Verliezers wegwerken? </a:t>
            </a:r>
          </a:p>
          <a:p>
            <a:pPr lvl="1"/>
            <a:r>
              <a:rPr lang="nl-NL" dirty="0"/>
              <a:t>geen</a:t>
            </a:r>
            <a:endParaRPr lang="nl-NL" dirty="0">
              <a:sym typeface="Wingdings" panose="05000000000000000000" pitchFamily="2" charset="2"/>
            </a:endParaRPr>
          </a:p>
        </p:txBody>
      </p:sp>
      <p:sp>
        <p:nvSpPr>
          <p:cNvPr id="19" name="Afgeronde rechthoek 14">
            <a:extLst>
              <a:ext uri="{FF2B5EF4-FFF2-40B4-BE49-F238E27FC236}">
                <a16:creationId xmlns:a16="http://schemas.microsoft.com/office/drawing/2014/main" id="{2970D0C3-E213-4DCE-8AA0-B1951053B12D}"/>
              </a:ext>
            </a:extLst>
          </p:cNvPr>
          <p:cNvSpPr/>
          <p:nvPr/>
        </p:nvSpPr>
        <p:spPr bwMode="auto">
          <a:xfrm>
            <a:off x="3185166" y="6032410"/>
            <a:ext cx="3635375" cy="501860"/>
          </a:xfrm>
          <a:prstGeom prst="roundRect">
            <a:avLst/>
          </a:prstGeom>
          <a:solidFill>
            <a:srgbClr val="EFF1F0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indent="-187325" algn="l" defTabSz="714375">
              <a:buClr>
                <a:srgbClr val="C40D0F"/>
              </a:buClr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rgbClr val="000000"/>
                </a:solidFill>
                <a:latin typeface="Verdana"/>
                <a:sym typeface="Symbol" pitchFamily="18" charset="2"/>
              </a:rPr>
              <a:t>Begin met troeftrekken</a:t>
            </a:r>
          </a:p>
        </p:txBody>
      </p:sp>
      <p:graphicFrame>
        <p:nvGraphicFramePr>
          <p:cNvPr id="21" name="Tabel 20">
            <a:extLst>
              <a:ext uri="{FF2B5EF4-FFF2-40B4-BE49-F238E27FC236}">
                <a16:creationId xmlns:a16="http://schemas.microsoft.com/office/drawing/2014/main" id="{E7EE5699-CE67-449E-881B-C65BE610A2A5}"/>
              </a:ext>
            </a:extLst>
          </p:cNvPr>
          <p:cNvGraphicFramePr>
            <a:graphicFrameLocks noGrp="1"/>
          </p:cNvGraphicFramePr>
          <p:nvPr/>
        </p:nvGraphicFramePr>
        <p:xfrm>
          <a:off x="35496" y="697622"/>
          <a:ext cx="3573531" cy="3281617"/>
        </p:xfrm>
        <a:graphic>
          <a:graphicData uri="http://schemas.openxmlformats.org/drawingml/2006/table">
            <a:tbl>
              <a:tblPr firstRow="1" firstCol="1" bandRow="1"/>
              <a:tblGrid>
                <a:gridCol w="1557307">
                  <a:extLst>
                    <a:ext uri="{9D8B030D-6E8A-4147-A177-3AD203B41FA5}">
                      <a16:colId xmlns:a16="http://schemas.microsoft.com/office/drawing/2014/main" val="249878698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55249265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16830567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02052694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6936504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speelplan </a:t>
                      </a:r>
                      <a:b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18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troef</a:t>
                      </a:r>
                      <a:endParaRPr lang="nl-NL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♠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♥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♦ 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♣</a:t>
                      </a:r>
                      <a:endParaRPr lang="nl-N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567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verliezers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971420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mogelijkheden wegwerken</a:t>
                      </a:r>
                      <a:endParaRPr lang="nl-NL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C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443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snijden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180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752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aftroeven</a:t>
                      </a:r>
                      <a:b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korte kant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402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afgooien</a:t>
                      </a:r>
                      <a:b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2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hoge kaart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251125"/>
                  </a:ext>
                </a:extLst>
              </a:tr>
            </a:tbl>
          </a:graphicData>
        </a:graphic>
      </p:graphicFrame>
      <p:sp>
        <p:nvSpPr>
          <p:cNvPr id="22" name="Tekstvak 21">
            <a:extLst>
              <a:ext uri="{FF2B5EF4-FFF2-40B4-BE49-F238E27FC236}">
                <a16:creationId xmlns:a16="http://schemas.microsoft.com/office/drawing/2014/main" id="{0F788558-C8C2-4F3D-95F1-D07F0EF8AAC9}"/>
              </a:ext>
            </a:extLst>
          </p:cNvPr>
          <p:cNvSpPr txBox="1"/>
          <p:nvPr/>
        </p:nvSpPr>
        <p:spPr>
          <a:xfrm>
            <a:off x="1682560" y="1302150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6D6DF34F-7A64-47A0-A426-5F7FC8220E59}"/>
              </a:ext>
            </a:extLst>
          </p:cNvPr>
          <p:cNvSpPr txBox="1"/>
          <p:nvPr/>
        </p:nvSpPr>
        <p:spPr>
          <a:xfrm>
            <a:off x="2624758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D1E5975F-39E9-4135-A6BE-A2E6C91C9FD9}"/>
              </a:ext>
            </a:extLst>
          </p:cNvPr>
          <p:cNvSpPr txBox="1"/>
          <p:nvPr/>
        </p:nvSpPr>
        <p:spPr>
          <a:xfrm>
            <a:off x="3206477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0BC86BC-8E70-4160-8BB5-D2759C607117}"/>
              </a:ext>
            </a:extLst>
          </p:cNvPr>
          <p:cNvSpPr txBox="1"/>
          <p:nvPr/>
        </p:nvSpPr>
        <p:spPr>
          <a:xfrm>
            <a:off x="2176811" y="1302149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0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6D402E7-ADF0-46BD-B0E7-CF1CEA52186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6742" y="4218067"/>
            <a:ext cx="5321902" cy="168338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FD2255C-A4D3-4D2C-9A6F-181C52C6F04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B5DE97"/>
              </a:clrFrom>
              <a:clrTo>
                <a:srgbClr val="B5DE9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6742" y="765175"/>
            <a:ext cx="5369527" cy="168338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3C07500-6FC9-4EAB-BED9-E41691A22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8EC"/>
              </a:clrFrom>
              <a:clrTo>
                <a:srgbClr val="FFF8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02126"/>
            <a:ext cx="1080120" cy="168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B1021BB5-6C93-47D2-9908-2E31214C0CB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3893334"/>
      </p:ext>
    </p:extLst>
  </p:cSld>
  <p:clrMapOvr>
    <a:masterClrMapping/>
  </p:clrMapOvr>
  <p:transition advTm="74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3" grpId="0"/>
      <p:bldP spid="26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9|5.9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9.4|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.2|7.8|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0.8|0.7|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8|0.6|0.7|7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2|0.6|0.5|0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4|0.6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10.2|2.4|3.1|7.2|1.3|0.8|7.4|1.6|17.2|4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3.8|6|1.7|8|9.1|0.8|21|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2.9|4|7.3|6.2|39.8|0.9|31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.4|5|4.3|10.6|1|6.9|4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2.3|4.2|2.8|2|54.6|0.7|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8|7.1|5.9|2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2.6|7.5|5|3|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5|4.7|5.8|12.8|0.8|0.9|0.7|15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3.3|6.2|14.7|1.2|6.8|1.2|9.8|2"/>
</p:tagLst>
</file>

<file path=ppt/theme/theme1.xml><?xml version="1.0" encoding="utf-8"?>
<a:theme xmlns:a="http://schemas.openxmlformats.org/drawingml/2006/main" name="Bridge  NBB 5-krt hoog sjb 3">
  <a:themeElements>
    <a:clrScheme name="bridge 1">
      <a:dk1>
        <a:srgbClr val="000000"/>
      </a:dk1>
      <a:lt1>
        <a:srgbClr val="FFFFFF"/>
      </a:lt1>
      <a:dk2>
        <a:srgbClr val="634329"/>
      </a:dk2>
      <a:lt2>
        <a:srgbClr val="FFFFFF"/>
      </a:lt2>
      <a:accent1>
        <a:srgbClr val="FCAF17"/>
      </a:accent1>
      <a:accent2>
        <a:srgbClr val="EC8026"/>
      </a:accent2>
      <a:accent3>
        <a:srgbClr val="FFFFFF"/>
      </a:accent3>
      <a:accent4>
        <a:srgbClr val="000000"/>
      </a:accent4>
      <a:accent5>
        <a:srgbClr val="FDD4AB"/>
      </a:accent5>
      <a:accent6>
        <a:srgbClr val="D67321"/>
      </a:accent6>
      <a:hlink>
        <a:srgbClr val="E44C16"/>
      </a:hlink>
      <a:folHlink>
        <a:srgbClr val="923222"/>
      </a:folHlink>
    </a:clrScheme>
    <a:fontScheme name="Aangepast 1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ridge 1">
        <a:dk1>
          <a:srgbClr val="000000"/>
        </a:dk1>
        <a:lt1>
          <a:srgbClr val="FFFFFF"/>
        </a:lt1>
        <a:dk2>
          <a:srgbClr val="634329"/>
        </a:dk2>
        <a:lt2>
          <a:srgbClr val="FFFFFF"/>
        </a:lt2>
        <a:accent1>
          <a:srgbClr val="FCAF17"/>
        </a:accent1>
        <a:accent2>
          <a:srgbClr val="EC8026"/>
        </a:accent2>
        <a:accent3>
          <a:srgbClr val="FFFFFF"/>
        </a:accent3>
        <a:accent4>
          <a:srgbClr val="000000"/>
        </a:accent4>
        <a:accent5>
          <a:srgbClr val="FDD4AB"/>
        </a:accent5>
        <a:accent6>
          <a:srgbClr val="D67321"/>
        </a:accent6>
        <a:hlink>
          <a:srgbClr val="E44C16"/>
        </a:hlink>
        <a:folHlink>
          <a:srgbClr val="92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ridge  NBB 5-krt hoog sjb 2">
  <a:themeElements>
    <a:clrScheme name="bridge 1">
      <a:dk1>
        <a:srgbClr val="000000"/>
      </a:dk1>
      <a:lt1>
        <a:srgbClr val="FFFFFF"/>
      </a:lt1>
      <a:dk2>
        <a:srgbClr val="634329"/>
      </a:dk2>
      <a:lt2>
        <a:srgbClr val="FFFFFF"/>
      </a:lt2>
      <a:accent1>
        <a:srgbClr val="FCAF17"/>
      </a:accent1>
      <a:accent2>
        <a:srgbClr val="EC8026"/>
      </a:accent2>
      <a:accent3>
        <a:srgbClr val="FFFFFF"/>
      </a:accent3>
      <a:accent4>
        <a:srgbClr val="000000"/>
      </a:accent4>
      <a:accent5>
        <a:srgbClr val="FDD4AB"/>
      </a:accent5>
      <a:accent6>
        <a:srgbClr val="D67321"/>
      </a:accent6>
      <a:hlink>
        <a:srgbClr val="E44C16"/>
      </a:hlink>
      <a:folHlink>
        <a:srgbClr val="923222"/>
      </a:folHlink>
    </a:clrScheme>
    <a:fontScheme name="Aangepast 1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ridge 1">
        <a:dk1>
          <a:srgbClr val="000000"/>
        </a:dk1>
        <a:lt1>
          <a:srgbClr val="FFFFFF"/>
        </a:lt1>
        <a:dk2>
          <a:srgbClr val="634329"/>
        </a:dk2>
        <a:lt2>
          <a:srgbClr val="FFFFFF"/>
        </a:lt2>
        <a:accent1>
          <a:srgbClr val="FCAF17"/>
        </a:accent1>
        <a:accent2>
          <a:srgbClr val="EC8026"/>
        </a:accent2>
        <a:accent3>
          <a:srgbClr val="FFFFFF"/>
        </a:accent3>
        <a:accent4>
          <a:srgbClr val="000000"/>
        </a:accent4>
        <a:accent5>
          <a:srgbClr val="FDD4AB"/>
        </a:accent5>
        <a:accent6>
          <a:srgbClr val="D67321"/>
        </a:accent6>
        <a:hlink>
          <a:srgbClr val="E44C16"/>
        </a:hlink>
        <a:folHlink>
          <a:srgbClr val="92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ridge  NBB 5-krt hoog sjb 2">
  <a:themeElements>
    <a:clrScheme name="bridge 1">
      <a:dk1>
        <a:srgbClr val="000000"/>
      </a:dk1>
      <a:lt1>
        <a:srgbClr val="FFFFFF"/>
      </a:lt1>
      <a:dk2>
        <a:srgbClr val="634329"/>
      </a:dk2>
      <a:lt2>
        <a:srgbClr val="FFFFFF"/>
      </a:lt2>
      <a:accent1>
        <a:srgbClr val="FCAF17"/>
      </a:accent1>
      <a:accent2>
        <a:srgbClr val="EC8026"/>
      </a:accent2>
      <a:accent3>
        <a:srgbClr val="FFFFFF"/>
      </a:accent3>
      <a:accent4>
        <a:srgbClr val="000000"/>
      </a:accent4>
      <a:accent5>
        <a:srgbClr val="FDD4AB"/>
      </a:accent5>
      <a:accent6>
        <a:srgbClr val="D67321"/>
      </a:accent6>
      <a:hlink>
        <a:srgbClr val="E44C16"/>
      </a:hlink>
      <a:folHlink>
        <a:srgbClr val="923222"/>
      </a:folHlink>
    </a:clrScheme>
    <a:fontScheme name="Aangepast 1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ridge 1">
        <a:dk1>
          <a:srgbClr val="000000"/>
        </a:dk1>
        <a:lt1>
          <a:srgbClr val="FFFFFF"/>
        </a:lt1>
        <a:dk2>
          <a:srgbClr val="634329"/>
        </a:dk2>
        <a:lt2>
          <a:srgbClr val="FFFFFF"/>
        </a:lt2>
        <a:accent1>
          <a:srgbClr val="FCAF17"/>
        </a:accent1>
        <a:accent2>
          <a:srgbClr val="EC8026"/>
        </a:accent2>
        <a:accent3>
          <a:srgbClr val="FFFFFF"/>
        </a:accent3>
        <a:accent4>
          <a:srgbClr val="000000"/>
        </a:accent4>
        <a:accent5>
          <a:srgbClr val="FDD4AB"/>
        </a:accent5>
        <a:accent6>
          <a:srgbClr val="D67321"/>
        </a:accent6>
        <a:hlink>
          <a:srgbClr val="E44C16"/>
        </a:hlink>
        <a:folHlink>
          <a:srgbClr val="92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ridge  NBB 5-krt hoog sjb 2">
  <a:themeElements>
    <a:clrScheme name="bridge 1">
      <a:dk1>
        <a:srgbClr val="000000"/>
      </a:dk1>
      <a:lt1>
        <a:srgbClr val="FFFFFF"/>
      </a:lt1>
      <a:dk2>
        <a:srgbClr val="634329"/>
      </a:dk2>
      <a:lt2>
        <a:srgbClr val="FFFFFF"/>
      </a:lt2>
      <a:accent1>
        <a:srgbClr val="FCAF17"/>
      </a:accent1>
      <a:accent2>
        <a:srgbClr val="EC8026"/>
      </a:accent2>
      <a:accent3>
        <a:srgbClr val="FFFFFF"/>
      </a:accent3>
      <a:accent4>
        <a:srgbClr val="000000"/>
      </a:accent4>
      <a:accent5>
        <a:srgbClr val="FDD4AB"/>
      </a:accent5>
      <a:accent6>
        <a:srgbClr val="D67321"/>
      </a:accent6>
      <a:hlink>
        <a:srgbClr val="E44C16"/>
      </a:hlink>
      <a:folHlink>
        <a:srgbClr val="923222"/>
      </a:folHlink>
    </a:clrScheme>
    <a:fontScheme name="Aangepast 1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ridge 1">
        <a:dk1>
          <a:srgbClr val="000000"/>
        </a:dk1>
        <a:lt1>
          <a:srgbClr val="FFFFFF"/>
        </a:lt1>
        <a:dk2>
          <a:srgbClr val="634329"/>
        </a:dk2>
        <a:lt2>
          <a:srgbClr val="FFFFFF"/>
        </a:lt2>
        <a:accent1>
          <a:srgbClr val="FCAF17"/>
        </a:accent1>
        <a:accent2>
          <a:srgbClr val="EC8026"/>
        </a:accent2>
        <a:accent3>
          <a:srgbClr val="FFFFFF"/>
        </a:accent3>
        <a:accent4>
          <a:srgbClr val="000000"/>
        </a:accent4>
        <a:accent5>
          <a:srgbClr val="FDD4AB"/>
        </a:accent5>
        <a:accent6>
          <a:srgbClr val="D67321"/>
        </a:accent6>
        <a:hlink>
          <a:srgbClr val="E44C16"/>
        </a:hlink>
        <a:folHlink>
          <a:srgbClr val="92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Bridge  NBB 5-krt hoog sjb 2">
  <a:themeElements>
    <a:clrScheme name="bridge 1">
      <a:dk1>
        <a:srgbClr val="000000"/>
      </a:dk1>
      <a:lt1>
        <a:srgbClr val="FFFFFF"/>
      </a:lt1>
      <a:dk2>
        <a:srgbClr val="634329"/>
      </a:dk2>
      <a:lt2>
        <a:srgbClr val="FFFFFF"/>
      </a:lt2>
      <a:accent1>
        <a:srgbClr val="FCAF17"/>
      </a:accent1>
      <a:accent2>
        <a:srgbClr val="EC8026"/>
      </a:accent2>
      <a:accent3>
        <a:srgbClr val="FFFFFF"/>
      </a:accent3>
      <a:accent4>
        <a:srgbClr val="000000"/>
      </a:accent4>
      <a:accent5>
        <a:srgbClr val="FDD4AB"/>
      </a:accent5>
      <a:accent6>
        <a:srgbClr val="D67321"/>
      </a:accent6>
      <a:hlink>
        <a:srgbClr val="E44C16"/>
      </a:hlink>
      <a:folHlink>
        <a:srgbClr val="923222"/>
      </a:folHlink>
    </a:clrScheme>
    <a:fontScheme name="Aangepast 1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ridge 1">
        <a:dk1>
          <a:srgbClr val="000000"/>
        </a:dk1>
        <a:lt1>
          <a:srgbClr val="FFFFFF"/>
        </a:lt1>
        <a:dk2>
          <a:srgbClr val="634329"/>
        </a:dk2>
        <a:lt2>
          <a:srgbClr val="FFFFFF"/>
        </a:lt2>
        <a:accent1>
          <a:srgbClr val="FCAF17"/>
        </a:accent1>
        <a:accent2>
          <a:srgbClr val="EC8026"/>
        </a:accent2>
        <a:accent3>
          <a:srgbClr val="FFFFFF"/>
        </a:accent3>
        <a:accent4>
          <a:srgbClr val="000000"/>
        </a:accent4>
        <a:accent5>
          <a:srgbClr val="FDD4AB"/>
        </a:accent5>
        <a:accent6>
          <a:srgbClr val="D67321"/>
        </a:accent6>
        <a:hlink>
          <a:srgbClr val="E44C16"/>
        </a:hlink>
        <a:folHlink>
          <a:srgbClr val="92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ridge  NBB 5-krt hoog sjb 2">
  <a:themeElements>
    <a:clrScheme name="bridge 1">
      <a:dk1>
        <a:srgbClr val="000000"/>
      </a:dk1>
      <a:lt1>
        <a:srgbClr val="FFFFFF"/>
      </a:lt1>
      <a:dk2>
        <a:srgbClr val="634329"/>
      </a:dk2>
      <a:lt2>
        <a:srgbClr val="FFFFFF"/>
      </a:lt2>
      <a:accent1>
        <a:srgbClr val="FCAF17"/>
      </a:accent1>
      <a:accent2>
        <a:srgbClr val="EC8026"/>
      </a:accent2>
      <a:accent3>
        <a:srgbClr val="FFFFFF"/>
      </a:accent3>
      <a:accent4>
        <a:srgbClr val="000000"/>
      </a:accent4>
      <a:accent5>
        <a:srgbClr val="FDD4AB"/>
      </a:accent5>
      <a:accent6>
        <a:srgbClr val="D67321"/>
      </a:accent6>
      <a:hlink>
        <a:srgbClr val="E44C16"/>
      </a:hlink>
      <a:folHlink>
        <a:srgbClr val="923222"/>
      </a:folHlink>
    </a:clrScheme>
    <a:fontScheme name="Aangepast 1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ridge 1">
        <a:dk1>
          <a:srgbClr val="000000"/>
        </a:dk1>
        <a:lt1>
          <a:srgbClr val="FFFFFF"/>
        </a:lt1>
        <a:dk2>
          <a:srgbClr val="634329"/>
        </a:dk2>
        <a:lt2>
          <a:srgbClr val="FFFFFF"/>
        </a:lt2>
        <a:accent1>
          <a:srgbClr val="FCAF17"/>
        </a:accent1>
        <a:accent2>
          <a:srgbClr val="EC8026"/>
        </a:accent2>
        <a:accent3>
          <a:srgbClr val="FFFFFF"/>
        </a:accent3>
        <a:accent4>
          <a:srgbClr val="000000"/>
        </a:accent4>
        <a:accent5>
          <a:srgbClr val="FDD4AB"/>
        </a:accent5>
        <a:accent6>
          <a:srgbClr val="D67321"/>
        </a:accent6>
        <a:hlink>
          <a:srgbClr val="E44C16"/>
        </a:hlink>
        <a:folHlink>
          <a:srgbClr val="92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Bridge  NBB 5-krt hoog sjb 2">
  <a:themeElements>
    <a:clrScheme name="bridge 1">
      <a:dk1>
        <a:srgbClr val="000000"/>
      </a:dk1>
      <a:lt1>
        <a:srgbClr val="FFFFFF"/>
      </a:lt1>
      <a:dk2>
        <a:srgbClr val="634329"/>
      </a:dk2>
      <a:lt2>
        <a:srgbClr val="FFFFFF"/>
      </a:lt2>
      <a:accent1>
        <a:srgbClr val="FCAF17"/>
      </a:accent1>
      <a:accent2>
        <a:srgbClr val="EC8026"/>
      </a:accent2>
      <a:accent3>
        <a:srgbClr val="FFFFFF"/>
      </a:accent3>
      <a:accent4>
        <a:srgbClr val="000000"/>
      </a:accent4>
      <a:accent5>
        <a:srgbClr val="FDD4AB"/>
      </a:accent5>
      <a:accent6>
        <a:srgbClr val="D67321"/>
      </a:accent6>
      <a:hlink>
        <a:srgbClr val="E44C16"/>
      </a:hlink>
      <a:folHlink>
        <a:srgbClr val="923222"/>
      </a:folHlink>
    </a:clrScheme>
    <a:fontScheme name="Aangepast 1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ridge 1">
        <a:dk1>
          <a:srgbClr val="000000"/>
        </a:dk1>
        <a:lt1>
          <a:srgbClr val="FFFFFF"/>
        </a:lt1>
        <a:dk2>
          <a:srgbClr val="634329"/>
        </a:dk2>
        <a:lt2>
          <a:srgbClr val="FFFFFF"/>
        </a:lt2>
        <a:accent1>
          <a:srgbClr val="FCAF17"/>
        </a:accent1>
        <a:accent2>
          <a:srgbClr val="EC8026"/>
        </a:accent2>
        <a:accent3>
          <a:srgbClr val="FFFFFF"/>
        </a:accent3>
        <a:accent4>
          <a:srgbClr val="000000"/>
        </a:accent4>
        <a:accent5>
          <a:srgbClr val="FDD4AB"/>
        </a:accent5>
        <a:accent6>
          <a:srgbClr val="D67321"/>
        </a:accent6>
        <a:hlink>
          <a:srgbClr val="E44C16"/>
        </a:hlink>
        <a:folHlink>
          <a:srgbClr val="9232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86BA96CA704D4C8F926F2626797B41" ma:contentTypeVersion="7" ma:contentTypeDescription="Een nieuw document maken." ma:contentTypeScope="" ma:versionID="550bfb5630afa12360f0f8f1f2cd0070">
  <xsd:schema xmlns:xsd="http://www.w3.org/2001/XMLSchema" xmlns:xs="http://www.w3.org/2001/XMLSchema" xmlns:p="http://schemas.microsoft.com/office/2006/metadata/properties" xmlns:ns2="403062b8-3c3a-4fa6-9c68-e0c776a51553" targetNamespace="http://schemas.microsoft.com/office/2006/metadata/properties" ma:root="true" ma:fieldsID="1ce1ea8acdb8ae4374fc227168bb12b2" ns2:_="">
    <xsd:import namespace="403062b8-3c3a-4fa6-9c68-e0c776a515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3062b8-3c3a-4fa6-9c68-e0c776a515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043668-83E0-4C7D-A4B7-F81A87CF6DC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892F4EA-8C25-49C3-A4B8-300C983201B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C6799A-2FCB-4BAF-947D-E8157C66DF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3062b8-3c3a-4fa6-9c68-e0c776a515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Bridge  NBB 5-krt hoog sjb 2</Template>
  <TotalTime>10223</TotalTime>
  <Words>1568</Words>
  <Application>Microsoft Office PowerPoint</Application>
  <PresentationFormat>Diavoorstelling (4:3)</PresentationFormat>
  <Paragraphs>634</Paragraphs>
  <Slides>43</Slides>
  <Notes>10</Notes>
  <HiddenSlides>0</HiddenSlides>
  <MMClips>22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7</vt:i4>
      </vt:variant>
      <vt:variant>
        <vt:lpstr>Diatitels</vt:lpstr>
      </vt:variant>
      <vt:variant>
        <vt:i4>43</vt:i4>
      </vt:variant>
    </vt:vector>
  </HeadingPairs>
  <TitlesOfParts>
    <vt:vector size="55" baseType="lpstr">
      <vt:lpstr>Arial</vt:lpstr>
      <vt:lpstr>Calibri</vt:lpstr>
      <vt:lpstr>Segoe Print</vt:lpstr>
      <vt:lpstr>Verdana</vt:lpstr>
      <vt:lpstr>Wingdings</vt:lpstr>
      <vt:lpstr>Bridge  NBB 5-krt hoog sjb 3</vt:lpstr>
      <vt:lpstr>1_Bridge  NBB 5-krt hoog sjb 2</vt:lpstr>
      <vt:lpstr>2_Bridge  NBB 5-krt hoog sjb 2</vt:lpstr>
      <vt:lpstr>3_Bridge  NBB 5-krt hoog sjb 2</vt:lpstr>
      <vt:lpstr>4_Bridge  NBB 5-krt hoog sjb 2</vt:lpstr>
      <vt:lpstr>5_Bridge  NBB 5-krt hoog sjb 2</vt:lpstr>
      <vt:lpstr>7_Bridge  NBB 5-krt hoog sjb 2</vt:lpstr>
      <vt:lpstr>PowerPoint-presentatie</vt:lpstr>
      <vt:lpstr>Speelplan SA-contract versus troefcontract</vt:lpstr>
      <vt:lpstr>Speelplan SA-contract</vt:lpstr>
      <vt:lpstr>Verliezers tellen (1)</vt:lpstr>
      <vt:lpstr>Verliezers tellen (2)</vt:lpstr>
      <vt:lpstr>Verliezers tellen (3)</vt:lpstr>
      <vt:lpstr>Verliezers tellen (4)</vt:lpstr>
      <vt:lpstr>Stappenplan troefcontract</vt:lpstr>
      <vt:lpstr>Verliezers tellen (5): Zuid 4♥</vt:lpstr>
      <vt:lpstr>Verliezers tellen (6): Zuid 4♥</vt:lpstr>
      <vt:lpstr>Verliezers wegwerken</vt:lpstr>
      <vt:lpstr>Prioriteit bij troefspel</vt:lpstr>
      <vt:lpstr>West leider in ♠-contract: Verliezers wegwerken 1</vt:lpstr>
      <vt:lpstr>West leider in ♠-contract: Verliezers wegwerken 2</vt:lpstr>
      <vt:lpstr>West leider in ♠-contract: Verliezers wegwerken 3</vt:lpstr>
      <vt:lpstr>West leider in ♠-contract: Verliezers wegwerken 4</vt:lpstr>
      <vt:lpstr>Oefening 1: Zuid is leider in 4♥</vt:lpstr>
      <vt:lpstr>Oefening 2: Zuid is leider in 2♠</vt:lpstr>
      <vt:lpstr>Oefening 3: Zuid is leider in 4♠</vt:lpstr>
      <vt:lpstr>Oefening 4: Zuid is leider in 4♠</vt:lpstr>
      <vt:lpstr>Oefening 5: Zuid is leider in 4♠</vt:lpstr>
      <vt:lpstr>Bieden en spelen</vt:lpstr>
      <vt:lpstr>Spel 1: Noord dealer (de bieding)</vt:lpstr>
      <vt:lpstr>Spel 1: Noord: 4♥ (de uitkomst)</vt:lpstr>
      <vt:lpstr>Spel 1 (resultaat)</vt:lpstr>
      <vt:lpstr>PowerPoint-presentatie</vt:lpstr>
      <vt:lpstr>PowerPoint-presentatie</vt:lpstr>
      <vt:lpstr>Spel 2: Oost dealer  (de bieding)</vt:lpstr>
      <vt:lpstr>Spel 2: Oost 2♥ (de uitkomst)</vt:lpstr>
      <vt:lpstr>Spel 2: resultaat</vt:lpstr>
      <vt:lpstr>Spel 2: Oost 2♥ (speelplan)</vt:lpstr>
      <vt:lpstr>PowerPoint-presentatie</vt:lpstr>
      <vt:lpstr>Spel 3: Zuid dealer  (de bieding)</vt:lpstr>
      <vt:lpstr>Spel 3: Zuid 4♠ (de uitkomst)</vt:lpstr>
      <vt:lpstr>Spel 3: resultaat</vt:lpstr>
      <vt:lpstr>Spel 3: Zuid 4♠ (speelplan)</vt:lpstr>
      <vt:lpstr>PowerPoint-presentatie</vt:lpstr>
      <vt:lpstr>Spel 4: West dealer  (de bieding)</vt:lpstr>
      <vt:lpstr>Spel 4: West 4♠ (de uitkomst)</vt:lpstr>
      <vt:lpstr>Spel 4: resultaat</vt:lpstr>
      <vt:lpstr>Spel 4: West 4♠ (speelplan)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 met Bridge 1; hoofdstuk 8</dc:title>
  <dc:subject>het eerste bijbod met een fit</dc:subject>
  <dc:creator>Ton Walbeek</dc:creator>
  <cp:keywords>1e bijbod en herbieding met fit in hoge kleur</cp:keywords>
  <dc:description>Dia's bij de cursus- en werkboek van Jacques Barendregt en Koos Vrieze: Start met bridge 1 (NBB uitgave)</dc:description>
  <cp:lastModifiedBy>Rob Koops</cp:lastModifiedBy>
  <cp:revision>395</cp:revision>
  <dcterms:created xsi:type="dcterms:W3CDTF">2018-03-14T14:23:12Z</dcterms:created>
  <dcterms:modified xsi:type="dcterms:W3CDTF">2021-01-09T17:21:57Z</dcterms:modified>
  <cp:category>Bridge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0x0101002186BA96CA704D4C8F926F2626797B41</vt:lpwstr>
  </property>
</Properties>
</file>